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256" r:id="rId2"/>
    <p:sldId id="257" r:id="rId3"/>
    <p:sldId id="258" r:id="rId4"/>
    <p:sldId id="332" r:id="rId5"/>
    <p:sldId id="333" r:id="rId6"/>
    <p:sldId id="338" r:id="rId7"/>
    <p:sldId id="424" r:id="rId8"/>
    <p:sldId id="334" r:id="rId9"/>
    <p:sldId id="340" r:id="rId10"/>
    <p:sldId id="341" r:id="rId11"/>
    <p:sldId id="335" r:id="rId12"/>
    <p:sldId id="425" r:id="rId13"/>
    <p:sldId id="343" r:id="rId14"/>
    <p:sldId id="426" r:id="rId15"/>
    <p:sldId id="427" r:id="rId16"/>
    <p:sldId id="344" r:id="rId17"/>
    <p:sldId id="428" r:id="rId18"/>
    <p:sldId id="429" r:id="rId19"/>
    <p:sldId id="430" r:id="rId20"/>
    <p:sldId id="431" r:id="rId21"/>
    <p:sldId id="345" r:id="rId22"/>
    <p:sldId id="432" r:id="rId23"/>
    <p:sldId id="336" r:id="rId24"/>
    <p:sldId id="433" r:id="rId25"/>
    <p:sldId id="346" r:id="rId26"/>
    <p:sldId id="347" r:id="rId27"/>
    <p:sldId id="337" r:id="rId28"/>
    <p:sldId id="349" r:id="rId29"/>
    <p:sldId id="350" r:id="rId30"/>
    <p:sldId id="351" r:id="rId31"/>
    <p:sldId id="434" r:id="rId32"/>
    <p:sldId id="435" r:id="rId33"/>
    <p:sldId id="436" r:id="rId34"/>
    <p:sldId id="437" r:id="rId35"/>
    <p:sldId id="423" r:id="rId36"/>
    <p:sldId id="272" r:id="rId37"/>
  </p:sldIdLst>
  <p:sldSz cx="24384000" cy="13716000"/>
  <p:notesSz cx="6858000" cy="9144000"/>
  <p:embeddedFontLst>
    <p:embeddedFont>
      <p:font typeface="Calibri" panose="020F0502020204030204" pitchFamily="34" charset="0"/>
      <p:regular r:id="rId39"/>
      <p:bold r:id="rId40"/>
      <p:italic r:id="rId41"/>
      <p:boldItalic r:id="rId42"/>
    </p:embeddedFont>
    <p:embeddedFont>
      <p:font typeface="OCRB" panose="020B0609020202020204" pitchFamily="49" charset="0"/>
      <p:regular r:id="rId43"/>
    </p:embeddedFont>
    <p:embeddedFont>
      <p:font typeface="Open Sans" panose="020B0606030504020204" pitchFamily="34" charset="0"/>
      <p:regular r:id="rId44"/>
      <p:bold r:id="rId45"/>
      <p:italic r:id="rId46"/>
      <p:boldItalic r:id="rId47"/>
    </p:embeddedFont>
    <p:embeddedFont>
      <p:font typeface="Open Sans ExtraBold" panose="020B0906030804020204" pitchFamily="34" charset="0"/>
      <p:bold r:id="rId48"/>
      <p:italic r:id="rId49"/>
      <p:boldItalic r:id="rId50"/>
    </p:embeddedFont>
    <p:embeddedFont>
      <p:font typeface="Open Sans Light" panose="020B0306030504020204" pitchFamily="34" charset="0"/>
      <p:regular r:id="rId51"/>
      <p:italic r:id="rId52"/>
    </p:embeddedFont>
    <p:embeddedFont>
      <p:font typeface="Open Sans Semibold" panose="020B0706030804020204" pitchFamily="34" charset="0"/>
      <p:bold r:id="rId53"/>
      <p:boldItalic r:id="rId5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F93"/>
    <a:srgbClr val="5E5E5E"/>
    <a:srgbClr val="F5A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98566-FF6E-462A-AF33-CC09706CFFAE}" v="66" dt="2023-12-18T04:33:11.21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Gaya Tema 1 - Akse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5097" autoAdjust="0"/>
  </p:normalViewPr>
  <p:slideViewPr>
    <p:cSldViewPr snapToGrid="0" snapToObjects="1">
      <p:cViewPr varScale="1">
        <p:scale>
          <a:sx n="29" d="100"/>
          <a:sy n="29" d="100"/>
        </p:scale>
        <p:origin x="162" y="1200"/>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ayaturrahman" userId="b9dd9925-3f63-4f58-a981-e486d2a99324" providerId="ADAL" clId="{B9698566-FF6E-462A-AF33-CC09706CFFAE}"/>
    <pc:docChg chg="undo redo custSel addSld delSld modSld sldOrd">
      <pc:chgData name="Hidayaturrahman" userId="b9dd9925-3f63-4f58-a981-e486d2a99324" providerId="ADAL" clId="{B9698566-FF6E-462A-AF33-CC09706CFFAE}" dt="2023-12-18T04:33:11.213" v="952" actId="20577"/>
      <pc:docMkLst>
        <pc:docMk/>
      </pc:docMkLst>
      <pc:sldChg chg="modSp mod">
        <pc:chgData name="Hidayaturrahman" userId="b9dd9925-3f63-4f58-a981-e486d2a99324" providerId="ADAL" clId="{B9698566-FF6E-462A-AF33-CC09706CFFAE}" dt="2023-12-18T03:10:26.438" v="43" actId="20577"/>
        <pc:sldMkLst>
          <pc:docMk/>
          <pc:sldMk cId="3807564589" sldId="256"/>
        </pc:sldMkLst>
        <pc:spChg chg="mod">
          <ac:chgData name="Hidayaturrahman" userId="b9dd9925-3f63-4f58-a981-e486d2a99324" providerId="ADAL" clId="{B9698566-FF6E-462A-AF33-CC09706CFFAE}" dt="2023-12-18T03:10:26.438" v="43" actId="20577"/>
          <ac:spMkLst>
            <pc:docMk/>
            <pc:sldMk cId="3807564589" sldId="256"/>
            <ac:spMk id="3" creationId="{05C0E2BF-BBBC-BF27-4255-C5149D193112}"/>
          </ac:spMkLst>
        </pc:spChg>
      </pc:sldChg>
      <pc:sldChg chg="modSp mod">
        <pc:chgData name="Hidayaturrahman" userId="b9dd9925-3f63-4f58-a981-e486d2a99324" providerId="ADAL" clId="{B9698566-FF6E-462A-AF33-CC09706CFFAE}" dt="2023-12-18T03:22:27.969" v="379" actId="255"/>
        <pc:sldMkLst>
          <pc:docMk/>
          <pc:sldMk cId="2766454393" sldId="257"/>
        </pc:sldMkLst>
        <pc:spChg chg="mod">
          <ac:chgData name="Hidayaturrahman" userId="b9dd9925-3f63-4f58-a981-e486d2a99324" providerId="ADAL" clId="{B9698566-FF6E-462A-AF33-CC09706CFFAE}" dt="2023-12-18T03:22:27.969" v="379" actId="255"/>
          <ac:spMkLst>
            <pc:docMk/>
            <pc:sldMk cId="2766454393" sldId="257"/>
            <ac:spMk id="13" creationId="{AFC6AD01-24D6-B23F-637C-474C7FBBB449}"/>
          </ac:spMkLst>
        </pc:spChg>
      </pc:sldChg>
      <pc:sldChg chg="modSp mod">
        <pc:chgData name="Hidayaturrahman" userId="b9dd9925-3f63-4f58-a981-e486d2a99324" providerId="ADAL" clId="{B9698566-FF6E-462A-AF33-CC09706CFFAE}" dt="2023-12-18T03:22:18.033" v="377" actId="255"/>
        <pc:sldMkLst>
          <pc:docMk/>
          <pc:sldMk cId="2266460145" sldId="258"/>
        </pc:sldMkLst>
        <pc:spChg chg="mod">
          <ac:chgData name="Hidayaturrahman" userId="b9dd9925-3f63-4f58-a981-e486d2a99324" providerId="ADAL" clId="{B9698566-FF6E-462A-AF33-CC09706CFFAE}" dt="2023-12-18T03:22:18.033" v="377" actId="255"/>
          <ac:spMkLst>
            <pc:docMk/>
            <pc:sldMk cId="2266460145" sldId="258"/>
            <ac:spMk id="13" creationId="{AFC6AD01-24D6-B23F-637C-474C7FBBB449}"/>
          </ac:spMkLst>
        </pc:spChg>
        <pc:spChg chg="mod">
          <ac:chgData name="Hidayaturrahman" userId="b9dd9925-3f63-4f58-a981-e486d2a99324" providerId="ADAL" clId="{B9698566-FF6E-462A-AF33-CC09706CFFAE}" dt="2023-12-18T03:15:13.879" v="218" actId="20577"/>
          <ac:spMkLst>
            <pc:docMk/>
            <pc:sldMk cId="2266460145" sldId="258"/>
            <ac:spMk id="15" creationId="{FC0F9715-3361-3A3E-A4CD-86B721291623}"/>
          </ac:spMkLst>
        </pc:spChg>
      </pc:sldChg>
      <pc:sldChg chg="modSp add mod">
        <pc:chgData name="Hidayaturrahman" userId="b9dd9925-3f63-4f58-a981-e486d2a99324" providerId="ADAL" clId="{B9698566-FF6E-462A-AF33-CC09706CFFAE}" dt="2023-12-18T04:33:11.213" v="952" actId="20577"/>
        <pc:sldMkLst>
          <pc:docMk/>
          <pc:sldMk cId="3696846054" sldId="272"/>
        </pc:sldMkLst>
        <pc:spChg chg="mod">
          <ac:chgData name="Hidayaturrahman" userId="b9dd9925-3f63-4f58-a981-e486d2a99324" providerId="ADAL" clId="{B9698566-FF6E-462A-AF33-CC09706CFFAE}" dt="2023-12-18T04:33:11.213" v="952" actId="20577"/>
          <ac:spMkLst>
            <pc:docMk/>
            <pc:sldMk cId="3696846054" sldId="272"/>
            <ac:spMk id="15" creationId="{FC0F9715-3361-3A3E-A4CD-86B721291623}"/>
          </ac:spMkLst>
        </pc:spChg>
      </pc:sldChg>
      <pc:sldChg chg="modSp mod">
        <pc:chgData name="Hidayaturrahman" userId="b9dd9925-3f63-4f58-a981-e486d2a99324" providerId="ADAL" clId="{B9698566-FF6E-462A-AF33-CC09706CFFAE}" dt="2023-12-18T03:17:28.018" v="235"/>
        <pc:sldMkLst>
          <pc:docMk/>
          <pc:sldMk cId="1504782480" sldId="332"/>
        </pc:sldMkLst>
        <pc:spChg chg="mod">
          <ac:chgData name="Hidayaturrahman" userId="b9dd9925-3f63-4f58-a981-e486d2a99324" providerId="ADAL" clId="{B9698566-FF6E-462A-AF33-CC09706CFFAE}" dt="2023-12-18T03:17:28.018" v="235"/>
          <ac:spMkLst>
            <pc:docMk/>
            <pc:sldMk cId="1504782480" sldId="332"/>
            <ac:spMk id="5" creationId="{C5B773AD-3131-DABC-0943-3C804025A808}"/>
          </ac:spMkLst>
        </pc:spChg>
      </pc:sldChg>
      <pc:sldChg chg="addSp modSp mod ord">
        <pc:chgData name="Hidayaturrahman" userId="b9dd9925-3f63-4f58-a981-e486d2a99324" providerId="ADAL" clId="{B9698566-FF6E-462A-AF33-CC09706CFFAE}" dt="2023-12-18T03:45:10.776" v="495" actId="20577"/>
        <pc:sldMkLst>
          <pc:docMk/>
          <pc:sldMk cId="2890318243" sldId="333"/>
        </pc:sldMkLst>
        <pc:spChg chg="add mod">
          <ac:chgData name="Hidayaturrahman" userId="b9dd9925-3f63-4f58-a981-e486d2a99324" providerId="ADAL" clId="{B9698566-FF6E-462A-AF33-CC09706CFFAE}" dt="2023-12-18T03:20:07.303" v="336" actId="1076"/>
          <ac:spMkLst>
            <pc:docMk/>
            <pc:sldMk cId="2890318243" sldId="333"/>
            <ac:spMk id="2" creationId="{49453FD8-F488-FBA2-D601-751064A46905}"/>
          </ac:spMkLst>
        </pc:spChg>
        <pc:spChg chg="mod">
          <ac:chgData name="Hidayaturrahman" userId="b9dd9925-3f63-4f58-a981-e486d2a99324" providerId="ADAL" clId="{B9698566-FF6E-462A-AF33-CC09706CFFAE}" dt="2023-12-18T03:22:34.879" v="380" actId="255"/>
          <ac:spMkLst>
            <pc:docMk/>
            <pc:sldMk cId="2890318243" sldId="333"/>
            <ac:spMk id="13" creationId="{AFC6AD01-24D6-B23F-637C-474C7FBBB449}"/>
          </ac:spMkLst>
        </pc:spChg>
        <pc:spChg chg="mod">
          <ac:chgData name="Hidayaturrahman" userId="b9dd9925-3f63-4f58-a981-e486d2a99324" providerId="ADAL" clId="{B9698566-FF6E-462A-AF33-CC09706CFFAE}" dt="2023-12-18T03:45:10.776" v="495" actId="20577"/>
          <ac:spMkLst>
            <pc:docMk/>
            <pc:sldMk cId="2890318243" sldId="333"/>
            <ac:spMk id="15" creationId="{FC0F9715-3361-3A3E-A4CD-86B721291623}"/>
          </ac:spMkLst>
        </pc:spChg>
      </pc:sldChg>
      <pc:sldChg chg="modSp add mod">
        <pc:chgData name="Hidayaturrahman" userId="b9dd9925-3f63-4f58-a981-e486d2a99324" providerId="ADAL" clId="{B9698566-FF6E-462A-AF33-CC09706CFFAE}" dt="2023-12-18T03:17:38.537" v="238"/>
        <pc:sldMkLst>
          <pc:docMk/>
          <pc:sldMk cId="3662412109" sldId="334"/>
        </pc:sldMkLst>
        <pc:spChg chg="mod">
          <ac:chgData name="Hidayaturrahman" userId="b9dd9925-3f63-4f58-a981-e486d2a99324" providerId="ADAL" clId="{B9698566-FF6E-462A-AF33-CC09706CFFAE}" dt="2023-12-18T03:17:38.537" v="238"/>
          <ac:spMkLst>
            <pc:docMk/>
            <pc:sldMk cId="3662412109" sldId="334"/>
            <ac:spMk id="5" creationId="{C5B773AD-3131-DABC-0943-3C804025A808}"/>
          </ac:spMkLst>
        </pc:spChg>
      </pc:sldChg>
      <pc:sldChg chg="modSp add mod">
        <pc:chgData name="Hidayaturrahman" userId="b9dd9925-3f63-4f58-a981-e486d2a99324" providerId="ADAL" clId="{B9698566-FF6E-462A-AF33-CC09706CFFAE}" dt="2023-12-18T03:17:50.828" v="239"/>
        <pc:sldMkLst>
          <pc:docMk/>
          <pc:sldMk cId="3119900937" sldId="335"/>
        </pc:sldMkLst>
        <pc:spChg chg="mod">
          <ac:chgData name="Hidayaturrahman" userId="b9dd9925-3f63-4f58-a981-e486d2a99324" providerId="ADAL" clId="{B9698566-FF6E-462A-AF33-CC09706CFFAE}" dt="2023-12-18T03:17:50.828" v="239"/>
          <ac:spMkLst>
            <pc:docMk/>
            <pc:sldMk cId="3119900937" sldId="335"/>
            <ac:spMk id="5" creationId="{C5B773AD-3131-DABC-0943-3C804025A808}"/>
          </ac:spMkLst>
        </pc:spChg>
      </pc:sldChg>
      <pc:sldChg chg="modSp add mod">
        <pc:chgData name="Hidayaturrahman" userId="b9dd9925-3f63-4f58-a981-e486d2a99324" providerId="ADAL" clId="{B9698566-FF6E-462A-AF33-CC09706CFFAE}" dt="2023-12-18T03:18:19.618" v="244" actId="20577"/>
        <pc:sldMkLst>
          <pc:docMk/>
          <pc:sldMk cId="3318812064" sldId="336"/>
        </pc:sldMkLst>
        <pc:spChg chg="mod">
          <ac:chgData name="Hidayaturrahman" userId="b9dd9925-3f63-4f58-a981-e486d2a99324" providerId="ADAL" clId="{B9698566-FF6E-462A-AF33-CC09706CFFAE}" dt="2023-12-18T03:18:19.618" v="244" actId="20577"/>
          <ac:spMkLst>
            <pc:docMk/>
            <pc:sldMk cId="3318812064" sldId="336"/>
            <ac:spMk id="5" creationId="{C5B773AD-3131-DABC-0943-3C804025A808}"/>
          </ac:spMkLst>
        </pc:spChg>
      </pc:sldChg>
      <pc:sldChg chg="modSp add mod">
        <pc:chgData name="Hidayaturrahman" userId="b9dd9925-3f63-4f58-a981-e486d2a99324" providerId="ADAL" clId="{B9698566-FF6E-462A-AF33-CC09706CFFAE}" dt="2023-12-18T03:18:32.876" v="245"/>
        <pc:sldMkLst>
          <pc:docMk/>
          <pc:sldMk cId="3681292770" sldId="337"/>
        </pc:sldMkLst>
        <pc:spChg chg="mod">
          <ac:chgData name="Hidayaturrahman" userId="b9dd9925-3f63-4f58-a981-e486d2a99324" providerId="ADAL" clId="{B9698566-FF6E-462A-AF33-CC09706CFFAE}" dt="2023-12-18T03:18:32.876" v="245"/>
          <ac:spMkLst>
            <pc:docMk/>
            <pc:sldMk cId="3681292770" sldId="337"/>
            <ac:spMk id="5" creationId="{C5B773AD-3131-DABC-0943-3C804025A808}"/>
          </ac:spMkLst>
        </pc:spChg>
      </pc:sldChg>
      <pc:sldChg chg="add del">
        <pc:chgData name="Hidayaturrahman" userId="b9dd9925-3f63-4f58-a981-e486d2a99324" providerId="ADAL" clId="{B9698566-FF6E-462A-AF33-CC09706CFFAE}" dt="2023-12-18T03:18:46.111" v="248" actId="47"/>
        <pc:sldMkLst>
          <pc:docMk/>
          <pc:sldMk cId="3705131474" sldId="338"/>
        </pc:sldMkLst>
      </pc:sldChg>
      <pc:sldChg chg="addSp delSp modSp add mod">
        <pc:chgData name="Hidayaturrahman" userId="b9dd9925-3f63-4f58-a981-e486d2a99324" providerId="ADAL" clId="{B9698566-FF6E-462A-AF33-CC09706CFFAE}" dt="2023-12-18T03:47:56.321" v="525" actId="21"/>
        <pc:sldMkLst>
          <pc:docMk/>
          <pc:sldMk cId="3937981720" sldId="338"/>
        </pc:sldMkLst>
        <pc:spChg chg="mod">
          <ac:chgData name="Hidayaturrahman" userId="b9dd9925-3f63-4f58-a981-e486d2a99324" providerId="ADAL" clId="{B9698566-FF6E-462A-AF33-CC09706CFFAE}" dt="2023-12-18T03:20:24.044" v="341"/>
          <ac:spMkLst>
            <pc:docMk/>
            <pc:sldMk cId="3937981720" sldId="338"/>
            <ac:spMk id="2" creationId="{49453FD8-F488-FBA2-D601-751064A46905}"/>
          </ac:spMkLst>
        </pc:spChg>
        <pc:spChg chg="mod">
          <ac:chgData name="Hidayaturrahman" userId="b9dd9925-3f63-4f58-a981-e486d2a99324" providerId="ADAL" clId="{B9698566-FF6E-462A-AF33-CC09706CFFAE}" dt="2023-12-18T03:22:43.274" v="381" actId="255"/>
          <ac:spMkLst>
            <pc:docMk/>
            <pc:sldMk cId="3937981720" sldId="338"/>
            <ac:spMk id="13" creationId="{AFC6AD01-24D6-B23F-637C-474C7FBBB449}"/>
          </ac:spMkLst>
        </pc:spChg>
        <pc:spChg chg="del mod">
          <ac:chgData name="Hidayaturrahman" userId="b9dd9925-3f63-4f58-a981-e486d2a99324" providerId="ADAL" clId="{B9698566-FF6E-462A-AF33-CC09706CFFAE}" dt="2023-12-18T03:46:49.911" v="497"/>
          <ac:spMkLst>
            <pc:docMk/>
            <pc:sldMk cId="3937981720" sldId="338"/>
            <ac:spMk id="15" creationId="{FC0F9715-3361-3A3E-A4CD-86B721291623}"/>
          </ac:spMkLst>
        </pc:spChg>
        <pc:graphicFrameChg chg="add mod modGraphic">
          <ac:chgData name="Hidayaturrahman" userId="b9dd9925-3f63-4f58-a981-e486d2a99324" providerId="ADAL" clId="{B9698566-FF6E-462A-AF33-CC09706CFFAE}" dt="2023-12-18T03:47:56.321" v="525" actId="21"/>
          <ac:graphicFrameMkLst>
            <pc:docMk/>
            <pc:sldMk cId="3937981720" sldId="338"/>
            <ac:graphicFrameMk id="3" creationId="{28362059-B567-1877-808E-B819A7ACD72A}"/>
          </ac:graphicFrameMkLst>
        </pc:graphicFrameChg>
      </pc:sldChg>
      <pc:sldChg chg="modSp add del mod">
        <pc:chgData name="Hidayaturrahman" userId="b9dd9925-3f63-4f58-a981-e486d2a99324" providerId="ADAL" clId="{B9698566-FF6E-462A-AF33-CC09706CFFAE}" dt="2023-12-18T03:49:49.587" v="533" actId="47"/>
        <pc:sldMkLst>
          <pc:docMk/>
          <pc:sldMk cId="2252152767" sldId="339"/>
        </pc:sldMkLst>
        <pc:spChg chg="mod">
          <ac:chgData name="Hidayaturrahman" userId="b9dd9925-3f63-4f58-a981-e486d2a99324" providerId="ADAL" clId="{B9698566-FF6E-462A-AF33-CC09706CFFAE}" dt="2023-12-18T03:20:38.672" v="345"/>
          <ac:spMkLst>
            <pc:docMk/>
            <pc:sldMk cId="2252152767" sldId="339"/>
            <ac:spMk id="2" creationId="{49453FD8-F488-FBA2-D601-751064A46905}"/>
          </ac:spMkLst>
        </pc:spChg>
        <pc:spChg chg="mod">
          <ac:chgData name="Hidayaturrahman" userId="b9dd9925-3f63-4f58-a981-e486d2a99324" providerId="ADAL" clId="{B9698566-FF6E-462A-AF33-CC09706CFFAE}" dt="2023-12-18T03:22:48.468" v="382" actId="255"/>
          <ac:spMkLst>
            <pc:docMk/>
            <pc:sldMk cId="2252152767" sldId="339"/>
            <ac:spMk id="13" creationId="{AFC6AD01-24D6-B23F-637C-474C7FBBB449}"/>
          </ac:spMkLst>
        </pc:spChg>
        <pc:spChg chg="mod">
          <ac:chgData name="Hidayaturrahman" userId="b9dd9925-3f63-4f58-a981-e486d2a99324" providerId="ADAL" clId="{B9698566-FF6E-462A-AF33-CC09706CFFAE}" dt="2023-12-18T03:35:15.779" v="460" actId="5793"/>
          <ac:spMkLst>
            <pc:docMk/>
            <pc:sldMk cId="2252152767" sldId="339"/>
            <ac:spMk id="15" creationId="{FC0F9715-3361-3A3E-A4CD-86B721291623}"/>
          </ac:spMkLst>
        </pc:spChg>
      </pc:sldChg>
      <pc:sldChg chg="add del">
        <pc:chgData name="Hidayaturrahman" userId="b9dd9925-3f63-4f58-a981-e486d2a99324" providerId="ADAL" clId="{B9698566-FF6E-462A-AF33-CC09706CFFAE}" dt="2023-12-18T03:18:47.030" v="249" actId="47"/>
        <pc:sldMkLst>
          <pc:docMk/>
          <pc:sldMk cId="2847092982" sldId="339"/>
        </pc:sldMkLst>
      </pc:sldChg>
      <pc:sldChg chg="addSp delSp modSp add mod ord">
        <pc:chgData name="Hidayaturrahman" userId="b9dd9925-3f63-4f58-a981-e486d2a99324" providerId="ADAL" clId="{B9698566-FF6E-462A-AF33-CC09706CFFAE}" dt="2023-12-18T03:51:44.021" v="546" actId="1076"/>
        <pc:sldMkLst>
          <pc:docMk/>
          <pc:sldMk cId="2511761594" sldId="340"/>
        </pc:sldMkLst>
        <pc:spChg chg="mod">
          <ac:chgData name="Hidayaturrahman" userId="b9dd9925-3f63-4f58-a981-e486d2a99324" providerId="ADAL" clId="{B9698566-FF6E-462A-AF33-CC09706CFFAE}" dt="2023-12-18T03:21:17.629" v="359"/>
          <ac:spMkLst>
            <pc:docMk/>
            <pc:sldMk cId="2511761594" sldId="340"/>
            <ac:spMk id="2" creationId="{49453FD8-F488-FBA2-D601-751064A46905}"/>
          </ac:spMkLst>
        </pc:spChg>
        <pc:spChg chg="mod">
          <ac:chgData name="Hidayaturrahman" userId="b9dd9925-3f63-4f58-a981-e486d2a99324" providerId="ADAL" clId="{B9698566-FF6E-462A-AF33-CC09706CFFAE}" dt="2023-12-18T03:21:05.632" v="356" actId="404"/>
          <ac:spMkLst>
            <pc:docMk/>
            <pc:sldMk cId="2511761594" sldId="340"/>
            <ac:spMk id="13" creationId="{AFC6AD01-24D6-B23F-637C-474C7FBBB449}"/>
          </ac:spMkLst>
        </pc:spChg>
        <pc:spChg chg="del mod">
          <ac:chgData name="Hidayaturrahman" userId="b9dd9925-3f63-4f58-a981-e486d2a99324" providerId="ADAL" clId="{B9698566-FF6E-462A-AF33-CC09706CFFAE}" dt="2023-12-18T03:50:49.950" v="535" actId="1032"/>
          <ac:spMkLst>
            <pc:docMk/>
            <pc:sldMk cId="2511761594" sldId="340"/>
            <ac:spMk id="15" creationId="{FC0F9715-3361-3A3E-A4CD-86B721291623}"/>
          </ac:spMkLst>
        </pc:spChg>
        <pc:graphicFrameChg chg="add mod modGraphic">
          <ac:chgData name="Hidayaturrahman" userId="b9dd9925-3f63-4f58-a981-e486d2a99324" providerId="ADAL" clId="{B9698566-FF6E-462A-AF33-CC09706CFFAE}" dt="2023-12-18T03:51:44.021" v="546" actId="1076"/>
          <ac:graphicFrameMkLst>
            <pc:docMk/>
            <pc:sldMk cId="2511761594" sldId="340"/>
            <ac:graphicFrameMk id="3" creationId="{6FD319C4-CF46-7F65-D97E-87CBD0EB52A7}"/>
          </ac:graphicFrameMkLst>
        </pc:graphicFrameChg>
      </pc:sldChg>
      <pc:sldChg chg="modSp add mod">
        <pc:chgData name="Hidayaturrahman" userId="b9dd9925-3f63-4f58-a981-e486d2a99324" providerId="ADAL" clId="{B9698566-FF6E-462A-AF33-CC09706CFFAE}" dt="2023-12-18T03:53:28.208" v="600" actId="20577"/>
        <pc:sldMkLst>
          <pc:docMk/>
          <pc:sldMk cId="817194505" sldId="341"/>
        </pc:sldMkLst>
        <pc:spChg chg="mod">
          <ac:chgData name="Hidayaturrahman" userId="b9dd9925-3f63-4f58-a981-e486d2a99324" providerId="ADAL" clId="{B9698566-FF6E-462A-AF33-CC09706CFFAE}" dt="2023-12-18T03:21:28.261" v="363"/>
          <ac:spMkLst>
            <pc:docMk/>
            <pc:sldMk cId="817194505" sldId="341"/>
            <ac:spMk id="2" creationId="{49453FD8-F488-FBA2-D601-751064A46905}"/>
          </ac:spMkLst>
        </pc:spChg>
        <pc:spChg chg="mod">
          <ac:chgData name="Hidayaturrahman" userId="b9dd9925-3f63-4f58-a981-e486d2a99324" providerId="ADAL" clId="{B9698566-FF6E-462A-AF33-CC09706CFFAE}" dt="2023-12-18T03:53:28.208" v="600" actId="20577"/>
          <ac:spMkLst>
            <pc:docMk/>
            <pc:sldMk cId="817194505" sldId="341"/>
            <ac:spMk id="15" creationId="{FC0F9715-3361-3A3E-A4CD-86B721291623}"/>
          </ac:spMkLst>
        </pc:spChg>
      </pc:sldChg>
      <pc:sldChg chg="modSp add del mod">
        <pc:chgData name="Hidayaturrahman" userId="b9dd9925-3f63-4f58-a981-e486d2a99324" providerId="ADAL" clId="{B9698566-FF6E-462A-AF33-CC09706CFFAE}" dt="2023-12-18T03:53:36.407" v="601" actId="47"/>
        <pc:sldMkLst>
          <pc:docMk/>
          <pc:sldMk cId="115331891" sldId="342"/>
        </pc:sldMkLst>
        <pc:spChg chg="mod">
          <ac:chgData name="Hidayaturrahman" userId="b9dd9925-3f63-4f58-a981-e486d2a99324" providerId="ADAL" clId="{B9698566-FF6E-462A-AF33-CC09706CFFAE}" dt="2023-12-18T03:21:40.688" v="367"/>
          <ac:spMkLst>
            <pc:docMk/>
            <pc:sldMk cId="115331891" sldId="342"/>
            <ac:spMk id="2" creationId="{49453FD8-F488-FBA2-D601-751064A46905}"/>
          </ac:spMkLst>
        </pc:spChg>
        <pc:spChg chg="mod">
          <ac:chgData name="Hidayaturrahman" userId="b9dd9925-3f63-4f58-a981-e486d2a99324" providerId="ADAL" clId="{B9698566-FF6E-462A-AF33-CC09706CFFAE}" dt="2023-12-18T03:36:33.261" v="469"/>
          <ac:spMkLst>
            <pc:docMk/>
            <pc:sldMk cId="115331891" sldId="342"/>
            <ac:spMk id="15" creationId="{FC0F9715-3361-3A3E-A4CD-86B721291623}"/>
          </ac:spMkLst>
        </pc:spChg>
      </pc:sldChg>
      <pc:sldChg chg="addSp delSp modSp add mod ord">
        <pc:chgData name="Hidayaturrahman" userId="b9dd9925-3f63-4f58-a981-e486d2a99324" providerId="ADAL" clId="{B9698566-FF6E-462A-AF33-CC09706CFFAE}" dt="2023-12-18T04:02:00.307" v="671"/>
        <pc:sldMkLst>
          <pc:docMk/>
          <pc:sldMk cId="3797533248" sldId="343"/>
        </pc:sldMkLst>
        <pc:spChg chg="mod">
          <ac:chgData name="Hidayaturrahman" userId="b9dd9925-3f63-4f58-a981-e486d2a99324" providerId="ADAL" clId="{B9698566-FF6E-462A-AF33-CC09706CFFAE}" dt="2023-12-18T03:22:01.206" v="373"/>
          <ac:spMkLst>
            <pc:docMk/>
            <pc:sldMk cId="3797533248" sldId="343"/>
            <ac:spMk id="2" creationId="{49453FD8-F488-FBA2-D601-751064A46905}"/>
          </ac:spMkLst>
        </pc:spChg>
        <pc:spChg chg="mod">
          <ac:chgData name="Hidayaturrahman" userId="b9dd9925-3f63-4f58-a981-e486d2a99324" providerId="ADAL" clId="{B9698566-FF6E-462A-AF33-CC09706CFFAE}" dt="2023-12-18T03:22:11.747" v="376"/>
          <ac:spMkLst>
            <pc:docMk/>
            <pc:sldMk cId="3797533248" sldId="343"/>
            <ac:spMk id="13" creationId="{AFC6AD01-24D6-B23F-637C-474C7FBBB449}"/>
          </ac:spMkLst>
        </pc:spChg>
        <pc:spChg chg="mod">
          <ac:chgData name="Hidayaturrahman" userId="b9dd9925-3f63-4f58-a981-e486d2a99324" providerId="ADAL" clId="{B9698566-FF6E-462A-AF33-CC09706CFFAE}" dt="2023-12-18T04:01:41.529" v="669" actId="5793"/>
          <ac:spMkLst>
            <pc:docMk/>
            <pc:sldMk cId="3797533248" sldId="343"/>
            <ac:spMk id="15" creationId="{FC0F9715-3361-3A3E-A4CD-86B721291623}"/>
          </ac:spMkLst>
        </pc:spChg>
        <pc:picChg chg="add mod">
          <ac:chgData name="Hidayaturrahman" userId="b9dd9925-3f63-4f58-a981-e486d2a99324" providerId="ADAL" clId="{B9698566-FF6E-462A-AF33-CC09706CFFAE}" dt="2023-12-18T04:01:34.931" v="667" actId="1076"/>
          <ac:picMkLst>
            <pc:docMk/>
            <pc:sldMk cId="3797533248" sldId="343"/>
            <ac:picMk id="2050" creationId="{F14FD4F1-1673-9976-5D25-48B9EF6E60F8}"/>
          </ac:picMkLst>
        </pc:picChg>
        <pc:picChg chg="add del mod">
          <ac:chgData name="Hidayaturrahman" userId="b9dd9925-3f63-4f58-a981-e486d2a99324" providerId="ADAL" clId="{B9698566-FF6E-462A-AF33-CC09706CFFAE}" dt="2023-12-18T04:00:29.989" v="638" actId="478"/>
          <ac:picMkLst>
            <pc:docMk/>
            <pc:sldMk cId="3797533248" sldId="343"/>
            <ac:picMk id="2052" creationId="{1DCD8667-3D40-84CC-AC48-84ED4A660D38}"/>
          </ac:picMkLst>
        </pc:picChg>
        <pc:picChg chg="add del mod">
          <ac:chgData name="Hidayaturrahman" userId="b9dd9925-3f63-4f58-a981-e486d2a99324" providerId="ADAL" clId="{B9698566-FF6E-462A-AF33-CC09706CFFAE}" dt="2023-12-18T03:59:32.889" v="627" actId="478"/>
          <ac:picMkLst>
            <pc:docMk/>
            <pc:sldMk cId="3797533248" sldId="343"/>
            <ac:picMk id="2054" creationId="{15EDD4DB-60CD-7B98-3605-ED6D468F6E90}"/>
          </ac:picMkLst>
        </pc:picChg>
        <pc:picChg chg="add del mod">
          <ac:chgData name="Hidayaturrahman" userId="b9dd9925-3f63-4f58-a981-e486d2a99324" providerId="ADAL" clId="{B9698566-FF6E-462A-AF33-CC09706CFFAE}" dt="2023-12-18T04:00:31.292" v="639" actId="478"/>
          <ac:picMkLst>
            <pc:docMk/>
            <pc:sldMk cId="3797533248" sldId="343"/>
            <ac:picMk id="2056" creationId="{B044B19F-C8BE-CE9F-6B48-7DB130D18ABE}"/>
          </ac:picMkLst>
        </pc:picChg>
      </pc:sldChg>
      <pc:sldChg chg="modSp add mod">
        <pc:chgData name="Hidayaturrahman" userId="b9dd9925-3f63-4f58-a981-e486d2a99324" providerId="ADAL" clId="{B9698566-FF6E-462A-AF33-CC09706CFFAE}" dt="2023-12-18T04:05:30.428" v="709" actId="20577"/>
        <pc:sldMkLst>
          <pc:docMk/>
          <pc:sldMk cId="237291585" sldId="344"/>
        </pc:sldMkLst>
        <pc:spChg chg="mod">
          <ac:chgData name="Hidayaturrahman" userId="b9dd9925-3f63-4f58-a981-e486d2a99324" providerId="ADAL" clId="{B9698566-FF6E-462A-AF33-CC09706CFFAE}" dt="2023-12-18T03:23:26.069" v="386"/>
          <ac:spMkLst>
            <pc:docMk/>
            <pc:sldMk cId="237291585" sldId="344"/>
            <ac:spMk id="2" creationId="{49453FD8-F488-FBA2-D601-751064A46905}"/>
          </ac:spMkLst>
        </pc:spChg>
        <pc:spChg chg="mod">
          <ac:chgData name="Hidayaturrahman" userId="b9dd9925-3f63-4f58-a981-e486d2a99324" providerId="ADAL" clId="{B9698566-FF6E-462A-AF33-CC09706CFFAE}" dt="2023-12-18T04:05:30.428" v="709" actId="20577"/>
          <ac:spMkLst>
            <pc:docMk/>
            <pc:sldMk cId="237291585" sldId="344"/>
            <ac:spMk id="15" creationId="{FC0F9715-3361-3A3E-A4CD-86B721291623}"/>
          </ac:spMkLst>
        </pc:spChg>
      </pc:sldChg>
      <pc:sldChg chg="addSp modSp add mod">
        <pc:chgData name="Hidayaturrahman" userId="b9dd9925-3f63-4f58-a981-e486d2a99324" providerId="ADAL" clId="{B9698566-FF6E-462A-AF33-CC09706CFFAE}" dt="2023-12-18T04:12:20.849" v="779" actId="113"/>
        <pc:sldMkLst>
          <pc:docMk/>
          <pc:sldMk cId="1279911411" sldId="345"/>
        </pc:sldMkLst>
        <pc:spChg chg="mod">
          <ac:chgData name="Hidayaturrahman" userId="b9dd9925-3f63-4f58-a981-e486d2a99324" providerId="ADAL" clId="{B9698566-FF6E-462A-AF33-CC09706CFFAE}" dt="2023-12-18T03:23:38.490" v="390"/>
          <ac:spMkLst>
            <pc:docMk/>
            <pc:sldMk cId="1279911411" sldId="345"/>
            <ac:spMk id="2" creationId="{49453FD8-F488-FBA2-D601-751064A46905}"/>
          </ac:spMkLst>
        </pc:spChg>
        <pc:spChg chg="mod">
          <ac:chgData name="Hidayaturrahman" userId="b9dd9925-3f63-4f58-a981-e486d2a99324" providerId="ADAL" clId="{B9698566-FF6E-462A-AF33-CC09706CFFAE}" dt="2023-12-18T04:12:20.849" v="779" actId="113"/>
          <ac:spMkLst>
            <pc:docMk/>
            <pc:sldMk cId="1279911411" sldId="345"/>
            <ac:spMk id="15" creationId="{FC0F9715-3361-3A3E-A4CD-86B721291623}"/>
          </ac:spMkLst>
        </pc:spChg>
        <pc:picChg chg="add mod">
          <ac:chgData name="Hidayaturrahman" userId="b9dd9925-3f63-4f58-a981-e486d2a99324" providerId="ADAL" clId="{B9698566-FF6E-462A-AF33-CC09706CFFAE}" dt="2023-12-18T04:09:55.746" v="755" actId="1076"/>
          <ac:picMkLst>
            <pc:docMk/>
            <pc:sldMk cId="1279911411" sldId="345"/>
            <ac:picMk id="3074" creationId="{BE011AA4-8358-867C-182B-BAD9C335D1A8}"/>
          </ac:picMkLst>
        </pc:picChg>
      </pc:sldChg>
      <pc:sldChg chg="addSp delSp modSp add mod ord">
        <pc:chgData name="Hidayaturrahman" userId="b9dd9925-3f63-4f58-a981-e486d2a99324" providerId="ADAL" clId="{B9698566-FF6E-462A-AF33-CC09706CFFAE}" dt="2023-12-18T04:13:52.191" v="783" actId="1076"/>
        <pc:sldMkLst>
          <pc:docMk/>
          <pc:sldMk cId="2249193128" sldId="346"/>
        </pc:sldMkLst>
        <pc:spChg chg="mod">
          <ac:chgData name="Hidayaturrahman" userId="b9dd9925-3f63-4f58-a981-e486d2a99324" providerId="ADAL" clId="{B9698566-FF6E-462A-AF33-CC09706CFFAE}" dt="2023-12-18T03:24:20.122" v="399"/>
          <ac:spMkLst>
            <pc:docMk/>
            <pc:sldMk cId="2249193128" sldId="346"/>
            <ac:spMk id="2" creationId="{49453FD8-F488-FBA2-D601-751064A46905}"/>
          </ac:spMkLst>
        </pc:spChg>
        <pc:spChg chg="mod">
          <ac:chgData name="Hidayaturrahman" userId="b9dd9925-3f63-4f58-a981-e486d2a99324" providerId="ADAL" clId="{B9698566-FF6E-462A-AF33-CC09706CFFAE}" dt="2023-12-18T03:24:09.183" v="396"/>
          <ac:spMkLst>
            <pc:docMk/>
            <pc:sldMk cId="2249193128" sldId="346"/>
            <ac:spMk id="13" creationId="{AFC6AD01-24D6-B23F-637C-474C7FBBB449}"/>
          </ac:spMkLst>
        </pc:spChg>
        <pc:spChg chg="del">
          <ac:chgData name="Hidayaturrahman" userId="b9dd9925-3f63-4f58-a981-e486d2a99324" providerId="ADAL" clId="{B9698566-FF6E-462A-AF33-CC09706CFFAE}" dt="2023-12-18T04:13:43.518" v="780"/>
          <ac:spMkLst>
            <pc:docMk/>
            <pc:sldMk cId="2249193128" sldId="346"/>
            <ac:spMk id="15" creationId="{FC0F9715-3361-3A3E-A4CD-86B721291623}"/>
          </ac:spMkLst>
        </pc:spChg>
        <pc:picChg chg="add mod">
          <ac:chgData name="Hidayaturrahman" userId="b9dd9925-3f63-4f58-a981-e486d2a99324" providerId="ADAL" clId="{B9698566-FF6E-462A-AF33-CC09706CFFAE}" dt="2023-12-18T04:13:52.191" v="783" actId="1076"/>
          <ac:picMkLst>
            <pc:docMk/>
            <pc:sldMk cId="2249193128" sldId="346"/>
            <ac:picMk id="5122" creationId="{AA34F24E-CA28-1A6E-9AEB-A01DB052E2CF}"/>
          </ac:picMkLst>
        </pc:picChg>
      </pc:sldChg>
      <pc:sldChg chg="modSp add mod">
        <pc:chgData name="Hidayaturrahman" userId="b9dd9925-3f63-4f58-a981-e486d2a99324" providerId="ADAL" clId="{B9698566-FF6E-462A-AF33-CC09706CFFAE}" dt="2023-12-18T04:18:56.568" v="835" actId="15"/>
        <pc:sldMkLst>
          <pc:docMk/>
          <pc:sldMk cId="3963818533" sldId="347"/>
        </pc:sldMkLst>
        <pc:spChg chg="mod">
          <ac:chgData name="Hidayaturrahman" userId="b9dd9925-3f63-4f58-a981-e486d2a99324" providerId="ADAL" clId="{B9698566-FF6E-462A-AF33-CC09706CFFAE}" dt="2023-12-18T03:24:32.726" v="403"/>
          <ac:spMkLst>
            <pc:docMk/>
            <pc:sldMk cId="3963818533" sldId="347"/>
            <ac:spMk id="2" creationId="{49453FD8-F488-FBA2-D601-751064A46905}"/>
          </ac:spMkLst>
        </pc:spChg>
        <pc:spChg chg="mod">
          <ac:chgData name="Hidayaturrahman" userId="b9dd9925-3f63-4f58-a981-e486d2a99324" providerId="ADAL" clId="{B9698566-FF6E-462A-AF33-CC09706CFFAE}" dt="2023-12-18T04:18:56.568" v="835" actId="15"/>
          <ac:spMkLst>
            <pc:docMk/>
            <pc:sldMk cId="3963818533" sldId="347"/>
            <ac:spMk id="15" creationId="{FC0F9715-3361-3A3E-A4CD-86B721291623}"/>
          </ac:spMkLst>
        </pc:spChg>
      </pc:sldChg>
      <pc:sldChg chg="modSp add del mod">
        <pc:chgData name="Hidayaturrahman" userId="b9dd9925-3f63-4f58-a981-e486d2a99324" providerId="ADAL" clId="{B9698566-FF6E-462A-AF33-CC09706CFFAE}" dt="2023-12-18T04:19:24.483" v="836" actId="47"/>
        <pc:sldMkLst>
          <pc:docMk/>
          <pc:sldMk cId="490362800" sldId="348"/>
        </pc:sldMkLst>
        <pc:spChg chg="mod">
          <ac:chgData name="Hidayaturrahman" userId="b9dd9925-3f63-4f58-a981-e486d2a99324" providerId="ADAL" clId="{B9698566-FF6E-462A-AF33-CC09706CFFAE}" dt="2023-12-18T03:24:46.607" v="407"/>
          <ac:spMkLst>
            <pc:docMk/>
            <pc:sldMk cId="490362800" sldId="348"/>
            <ac:spMk id="2" creationId="{49453FD8-F488-FBA2-D601-751064A46905}"/>
          </ac:spMkLst>
        </pc:spChg>
      </pc:sldChg>
      <pc:sldChg chg="modSp add mod ord">
        <pc:chgData name="Hidayaturrahman" userId="b9dd9925-3f63-4f58-a981-e486d2a99324" providerId="ADAL" clId="{B9698566-FF6E-462A-AF33-CC09706CFFAE}" dt="2023-12-18T04:24:03.188" v="858" actId="20577"/>
        <pc:sldMkLst>
          <pc:docMk/>
          <pc:sldMk cId="1934908033" sldId="349"/>
        </pc:sldMkLst>
        <pc:spChg chg="mod">
          <ac:chgData name="Hidayaturrahman" userId="b9dd9925-3f63-4f58-a981-e486d2a99324" providerId="ADAL" clId="{B9698566-FF6E-462A-AF33-CC09706CFFAE}" dt="2023-12-18T03:25:26.882" v="416"/>
          <ac:spMkLst>
            <pc:docMk/>
            <pc:sldMk cId="1934908033" sldId="349"/>
            <ac:spMk id="2" creationId="{49453FD8-F488-FBA2-D601-751064A46905}"/>
          </ac:spMkLst>
        </pc:spChg>
        <pc:spChg chg="mod">
          <ac:chgData name="Hidayaturrahman" userId="b9dd9925-3f63-4f58-a981-e486d2a99324" providerId="ADAL" clId="{B9698566-FF6E-462A-AF33-CC09706CFFAE}" dt="2023-12-18T03:25:15.651" v="413"/>
          <ac:spMkLst>
            <pc:docMk/>
            <pc:sldMk cId="1934908033" sldId="349"/>
            <ac:spMk id="13" creationId="{AFC6AD01-24D6-B23F-637C-474C7FBBB449}"/>
          </ac:spMkLst>
        </pc:spChg>
        <pc:spChg chg="mod">
          <ac:chgData name="Hidayaturrahman" userId="b9dd9925-3f63-4f58-a981-e486d2a99324" providerId="ADAL" clId="{B9698566-FF6E-462A-AF33-CC09706CFFAE}" dt="2023-12-18T04:24:03.188" v="858" actId="20577"/>
          <ac:spMkLst>
            <pc:docMk/>
            <pc:sldMk cId="1934908033" sldId="349"/>
            <ac:spMk id="15" creationId="{FC0F9715-3361-3A3E-A4CD-86B721291623}"/>
          </ac:spMkLst>
        </pc:spChg>
      </pc:sldChg>
      <pc:sldChg chg="modSp add mod">
        <pc:chgData name="Hidayaturrahman" userId="b9dd9925-3f63-4f58-a981-e486d2a99324" providerId="ADAL" clId="{B9698566-FF6E-462A-AF33-CC09706CFFAE}" dt="2023-12-18T04:25:32.688" v="877" actId="5793"/>
        <pc:sldMkLst>
          <pc:docMk/>
          <pc:sldMk cId="3740861972" sldId="350"/>
        </pc:sldMkLst>
        <pc:spChg chg="mod">
          <ac:chgData name="Hidayaturrahman" userId="b9dd9925-3f63-4f58-a981-e486d2a99324" providerId="ADAL" clId="{B9698566-FF6E-462A-AF33-CC09706CFFAE}" dt="2023-12-18T03:25:37.116" v="420"/>
          <ac:spMkLst>
            <pc:docMk/>
            <pc:sldMk cId="3740861972" sldId="350"/>
            <ac:spMk id="2" creationId="{49453FD8-F488-FBA2-D601-751064A46905}"/>
          </ac:spMkLst>
        </pc:spChg>
        <pc:spChg chg="mod">
          <ac:chgData name="Hidayaturrahman" userId="b9dd9925-3f63-4f58-a981-e486d2a99324" providerId="ADAL" clId="{B9698566-FF6E-462A-AF33-CC09706CFFAE}" dt="2023-12-18T04:25:32.688" v="877" actId="5793"/>
          <ac:spMkLst>
            <pc:docMk/>
            <pc:sldMk cId="3740861972" sldId="350"/>
            <ac:spMk id="15" creationId="{FC0F9715-3361-3A3E-A4CD-86B721291623}"/>
          </ac:spMkLst>
        </pc:spChg>
      </pc:sldChg>
      <pc:sldChg chg="modSp add mod">
        <pc:chgData name="Hidayaturrahman" userId="b9dd9925-3f63-4f58-a981-e486d2a99324" providerId="ADAL" clId="{B9698566-FF6E-462A-AF33-CC09706CFFAE}" dt="2023-12-18T04:27:12.902" v="889" actId="113"/>
        <pc:sldMkLst>
          <pc:docMk/>
          <pc:sldMk cId="3363055044" sldId="351"/>
        </pc:sldMkLst>
        <pc:spChg chg="mod">
          <ac:chgData name="Hidayaturrahman" userId="b9dd9925-3f63-4f58-a981-e486d2a99324" providerId="ADAL" clId="{B9698566-FF6E-462A-AF33-CC09706CFFAE}" dt="2023-12-18T03:25:50.633" v="426"/>
          <ac:spMkLst>
            <pc:docMk/>
            <pc:sldMk cId="3363055044" sldId="351"/>
            <ac:spMk id="2" creationId="{49453FD8-F488-FBA2-D601-751064A46905}"/>
          </ac:spMkLst>
        </pc:spChg>
        <pc:spChg chg="mod">
          <ac:chgData name="Hidayaturrahman" userId="b9dd9925-3f63-4f58-a981-e486d2a99324" providerId="ADAL" clId="{B9698566-FF6E-462A-AF33-CC09706CFFAE}" dt="2023-12-18T04:27:12.902" v="889" actId="113"/>
          <ac:spMkLst>
            <pc:docMk/>
            <pc:sldMk cId="3363055044" sldId="351"/>
            <ac:spMk id="15" creationId="{FC0F9715-3361-3A3E-A4CD-86B721291623}"/>
          </ac:spMkLst>
        </pc:spChg>
      </pc:sldChg>
      <pc:sldChg chg="add">
        <pc:chgData name="Hidayaturrahman" userId="b9dd9925-3f63-4f58-a981-e486d2a99324" providerId="ADAL" clId="{B9698566-FF6E-462A-AF33-CC09706CFFAE}" dt="2023-12-18T03:26:19.709" v="427"/>
        <pc:sldMkLst>
          <pc:docMk/>
          <pc:sldMk cId="1521505704" sldId="423"/>
        </pc:sldMkLst>
      </pc:sldChg>
      <pc:sldChg chg="add del">
        <pc:chgData name="Hidayaturrahman" userId="b9dd9925-3f63-4f58-a981-e486d2a99324" providerId="ADAL" clId="{B9698566-FF6E-462A-AF33-CC09706CFFAE}" dt="2023-12-18T03:34:21.460" v="443" actId="47"/>
        <pc:sldMkLst>
          <pc:docMk/>
          <pc:sldMk cId="1015580569" sldId="424"/>
        </pc:sldMkLst>
      </pc:sldChg>
      <pc:sldChg chg="modSp add mod">
        <pc:chgData name="Hidayaturrahman" userId="b9dd9925-3f63-4f58-a981-e486d2a99324" providerId="ADAL" clId="{B9698566-FF6E-462A-AF33-CC09706CFFAE}" dt="2023-12-18T03:48:25.783" v="532" actId="21"/>
        <pc:sldMkLst>
          <pc:docMk/>
          <pc:sldMk cId="2589082580" sldId="424"/>
        </pc:sldMkLst>
        <pc:graphicFrameChg chg="mod modGraphic">
          <ac:chgData name="Hidayaturrahman" userId="b9dd9925-3f63-4f58-a981-e486d2a99324" providerId="ADAL" clId="{B9698566-FF6E-462A-AF33-CC09706CFFAE}" dt="2023-12-18T03:48:25.783" v="532" actId="21"/>
          <ac:graphicFrameMkLst>
            <pc:docMk/>
            <pc:sldMk cId="2589082580" sldId="424"/>
            <ac:graphicFrameMk id="3" creationId="{28362059-B567-1877-808E-B819A7ACD72A}"/>
          </ac:graphicFrameMkLst>
        </pc:graphicFrameChg>
      </pc:sldChg>
      <pc:sldChg chg="modSp add mod">
        <pc:chgData name="Hidayaturrahman" userId="b9dd9925-3f63-4f58-a981-e486d2a99324" providerId="ADAL" clId="{B9698566-FF6E-462A-AF33-CC09706CFFAE}" dt="2023-12-18T04:03:12.185" v="700" actId="14100"/>
        <pc:sldMkLst>
          <pc:docMk/>
          <pc:sldMk cId="2209594830" sldId="425"/>
        </pc:sldMkLst>
        <pc:spChg chg="mod">
          <ac:chgData name="Hidayaturrahman" userId="b9dd9925-3f63-4f58-a981-e486d2a99324" providerId="ADAL" clId="{B9698566-FF6E-462A-AF33-CC09706CFFAE}" dt="2023-12-18T04:03:12.185" v="700" actId="14100"/>
          <ac:spMkLst>
            <pc:docMk/>
            <pc:sldMk cId="2209594830" sldId="425"/>
            <ac:spMk id="15" creationId="{FC0F9715-3361-3A3E-A4CD-86B721291623}"/>
          </ac:spMkLst>
        </pc:spChg>
      </pc:sldChg>
      <pc:sldChg chg="delSp modSp add mod">
        <pc:chgData name="Hidayaturrahman" userId="b9dd9925-3f63-4f58-a981-e486d2a99324" providerId="ADAL" clId="{B9698566-FF6E-462A-AF33-CC09706CFFAE}" dt="2023-12-18T04:02:23.704" v="682" actId="403"/>
        <pc:sldMkLst>
          <pc:docMk/>
          <pc:sldMk cId="1045865685" sldId="426"/>
        </pc:sldMkLst>
        <pc:spChg chg="mod">
          <ac:chgData name="Hidayaturrahman" userId="b9dd9925-3f63-4f58-a981-e486d2a99324" providerId="ADAL" clId="{B9698566-FF6E-462A-AF33-CC09706CFFAE}" dt="2023-12-18T04:02:23.704" v="682" actId="403"/>
          <ac:spMkLst>
            <pc:docMk/>
            <pc:sldMk cId="1045865685" sldId="426"/>
            <ac:spMk id="15" creationId="{FC0F9715-3361-3A3E-A4CD-86B721291623}"/>
          </ac:spMkLst>
        </pc:spChg>
        <pc:picChg chg="del">
          <ac:chgData name="Hidayaturrahman" userId="b9dd9925-3f63-4f58-a981-e486d2a99324" providerId="ADAL" clId="{B9698566-FF6E-462A-AF33-CC09706CFFAE}" dt="2023-12-18T04:00:26.088" v="637" actId="478"/>
          <ac:picMkLst>
            <pc:docMk/>
            <pc:sldMk cId="1045865685" sldId="426"/>
            <ac:picMk id="2050" creationId="{F14FD4F1-1673-9976-5D25-48B9EF6E60F8}"/>
          </ac:picMkLst>
        </pc:picChg>
        <pc:picChg chg="del">
          <ac:chgData name="Hidayaturrahman" userId="b9dd9925-3f63-4f58-a981-e486d2a99324" providerId="ADAL" clId="{B9698566-FF6E-462A-AF33-CC09706CFFAE}" dt="2023-12-18T04:00:24.678" v="636" actId="478"/>
          <ac:picMkLst>
            <pc:docMk/>
            <pc:sldMk cId="1045865685" sldId="426"/>
            <ac:picMk id="2056" creationId="{B044B19F-C8BE-CE9F-6B48-7DB130D18ABE}"/>
          </ac:picMkLst>
        </pc:picChg>
      </pc:sldChg>
      <pc:sldChg chg="delSp modSp add mod">
        <pc:chgData name="Hidayaturrahman" userId="b9dd9925-3f63-4f58-a981-e486d2a99324" providerId="ADAL" clId="{B9698566-FF6E-462A-AF33-CC09706CFFAE}" dt="2023-12-18T04:03:00.155" v="698" actId="1076"/>
        <pc:sldMkLst>
          <pc:docMk/>
          <pc:sldMk cId="2104952254" sldId="427"/>
        </pc:sldMkLst>
        <pc:spChg chg="mod">
          <ac:chgData name="Hidayaturrahman" userId="b9dd9925-3f63-4f58-a981-e486d2a99324" providerId="ADAL" clId="{B9698566-FF6E-462A-AF33-CC09706CFFAE}" dt="2023-12-18T04:03:00.155" v="698" actId="1076"/>
          <ac:spMkLst>
            <pc:docMk/>
            <pc:sldMk cId="2104952254" sldId="427"/>
            <ac:spMk id="15" creationId="{FC0F9715-3361-3A3E-A4CD-86B721291623}"/>
          </ac:spMkLst>
        </pc:spChg>
        <pc:picChg chg="del">
          <ac:chgData name="Hidayaturrahman" userId="b9dd9925-3f63-4f58-a981-e486d2a99324" providerId="ADAL" clId="{B9698566-FF6E-462A-AF33-CC09706CFFAE}" dt="2023-12-18T04:00:22.214" v="635" actId="478"/>
          <ac:picMkLst>
            <pc:docMk/>
            <pc:sldMk cId="2104952254" sldId="427"/>
            <ac:picMk id="2050" creationId="{F14FD4F1-1673-9976-5D25-48B9EF6E60F8}"/>
          </ac:picMkLst>
        </pc:picChg>
        <pc:picChg chg="del">
          <ac:chgData name="Hidayaturrahman" userId="b9dd9925-3f63-4f58-a981-e486d2a99324" providerId="ADAL" clId="{B9698566-FF6E-462A-AF33-CC09706CFFAE}" dt="2023-12-18T04:00:18.974" v="634" actId="478"/>
          <ac:picMkLst>
            <pc:docMk/>
            <pc:sldMk cId="2104952254" sldId="427"/>
            <ac:picMk id="2052" creationId="{1DCD8667-3D40-84CC-AC48-84ED4A660D38}"/>
          </ac:picMkLst>
        </pc:picChg>
        <pc:picChg chg="mod">
          <ac:chgData name="Hidayaturrahman" userId="b9dd9925-3f63-4f58-a981-e486d2a99324" providerId="ADAL" clId="{B9698566-FF6E-462A-AF33-CC09706CFFAE}" dt="2023-12-18T04:02:57.651" v="697" actId="1076"/>
          <ac:picMkLst>
            <pc:docMk/>
            <pc:sldMk cId="2104952254" sldId="427"/>
            <ac:picMk id="2056" creationId="{B044B19F-C8BE-CE9F-6B48-7DB130D18ABE}"/>
          </ac:picMkLst>
        </pc:picChg>
      </pc:sldChg>
      <pc:sldChg chg="modSp add mod">
        <pc:chgData name="Hidayaturrahman" userId="b9dd9925-3f63-4f58-a981-e486d2a99324" providerId="ADAL" clId="{B9698566-FF6E-462A-AF33-CC09706CFFAE}" dt="2023-12-18T04:05:50.068" v="716" actId="12"/>
        <pc:sldMkLst>
          <pc:docMk/>
          <pc:sldMk cId="2364440407" sldId="428"/>
        </pc:sldMkLst>
        <pc:spChg chg="mod">
          <ac:chgData name="Hidayaturrahman" userId="b9dd9925-3f63-4f58-a981-e486d2a99324" providerId="ADAL" clId="{B9698566-FF6E-462A-AF33-CC09706CFFAE}" dt="2023-12-18T04:05:50.068" v="716" actId="12"/>
          <ac:spMkLst>
            <pc:docMk/>
            <pc:sldMk cId="2364440407" sldId="428"/>
            <ac:spMk id="15" creationId="{FC0F9715-3361-3A3E-A4CD-86B721291623}"/>
          </ac:spMkLst>
        </pc:spChg>
      </pc:sldChg>
      <pc:sldChg chg="modSp add mod">
        <pc:chgData name="Hidayaturrahman" userId="b9dd9925-3f63-4f58-a981-e486d2a99324" providerId="ADAL" clId="{B9698566-FF6E-462A-AF33-CC09706CFFAE}" dt="2023-12-18T04:06:14.303" v="723" actId="20577"/>
        <pc:sldMkLst>
          <pc:docMk/>
          <pc:sldMk cId="2883790399" sldId="429"/>
        </pc:sldMkLst>
        <pc:spChg chg="mod">
          <ac:chgData name="Hidayaturrahman" userId="b9dd9925-3f63-4f58-a981-e486d2a99324" providerId="ADAL" clId="{B9698566-FF6E-462A-AF33-CC09706CFFAE}" dt="2023-12-18T04:06:14.303" v="723" actId="20577"/>
          <ac:spMkLst>
            <pc:docMk/>
            <pc:sldMk cId="2883790399" sldId="429"/>
            <ac:spMk id="15" creationId="{FC0F9715-3361-3A3E-A4CD-86B721291623}"/>
          </ac:spMkLst>
        </pc:spChg>
      </pc:sldChg>
      <pc:sldChg chg="modSp add mod">
        <pc:chgData name="Hidayaturrahman" userId="b9dd9925-3f63-4f58-a981-e486d2a99324" providerId="ADAL" clId="{B9698566-FF6E-462A-AF33-CC09706CFFAE}" dt="2023-12-18T04:06:50.135" v="730" actId="20577"/>
        <pc:sldMkLst>
          <pc:docMk/>
          <pc:sldMk cId="2677898509" sldId="430"/>
        </pc:sldMkLst>
        <pc:spChg chg="mod">
          <ac:chgData name="Hidayaturrahman" userId="b9dd9925-3f63-4f58-a981-e486d2a99324" providerId="ADAL" clId="{B9698566-FF6E-462A-AF33-CC09706CFFAE}" dt="2023-12-18T04:06:50.135" v="730" actId="20577"/>
          <ac:spMkLst>
            <pc:docMk/>
            <pc:sldMk cId="2677898509" sldId="430"/>
            <ac:spMk id="15" creationId="{FC0F9715-3361-3A3E-A4CD-86B721291623}"/>
          </ac:spMkLst>
        </pc:spChg>
      </pc:sldChg>
      <pc:sldChg chg="modSp add mod">
        <pc:chgData name="Hidayaturrahman" userId="b9dd9925-3f63-4f58-a981-e486d2a99324" providerId="ADAL" clId="{B9698566-FF6E-462A-AF33-CC09706CFFAE}" dt="2023-12-18T04:07:14.724" v="737" actId="12"/>
        <pc:sldMkLst>
          <pc:docMk/>
          <pc:sldMk cId="2311773497" sldId="431"/>
        </pc:sldMkLst>
        <pc:spChg chg="mod">
          <ac:chgData name="Hidayaturrahman" userId="b9dd9925-3f63-4f58-a981-e486d2a99324" providerId="ADAL" clId="{B9698566-FF6E-462A-AF33-CC09706CFFAE}" dt="2023-12-18T04:07:14.724" v="737" actId="12"/>
          <ac:spMkLst>
            <pc:docMk/>
            <pc:sldMk cId="2311773497" sldId="431"/>
            <ac:spMk id="15" creationId="{FC0F9715-3361-3A3E-A4CD-86B721291623}"/>
          </ac:spMkLst>
        </pc:spChg>
      </pc:sldChg>
      <pc:sldChg chg="addSp delSp modSp add mod">
        <pc:chgData name="Hidayaturrahman" userId="b9dd9925-3f63-4f58-a981-e486d2a99324" providerId="ADAL" clId="{B9698566-FF6E-462A-AF33-CC09706CFFAE}" dt="2023-12-18T04:11:48.681" v="778" actId="14100"/>
        <pc:sldMkLst>
          <pc:docMk/>
          <pc:sldMk cId="2838424380" sldId="432"/>
        </pc:sldMkLst>
        <pc:spChg chg="mod">
          <ac:chgData name="Hidayaturrahman" userId="b9dd9925-3f63-4f58-a981-e486d2a99324" providerId="ADAL" clId="{B9698566-FF6E-462A-AF33-CC09706CFFAE}" dt="2023-12-18T04:11:48.681" v="778" actId="14100"/>
          <ac:spMkLst>
            <pc:docMk/>
            <pc:sldMk cId="2838424380" sldId="432"/>
            <ac:spMk id="15" creationId="{FC0F9715-3361-3A3E-A4CD-86B721291623}"/>
          </ac:spMkLst>
        </pc:spChg>
        <pc:picChg chg="del">
          <ac:chgData name="Hidayaturrahman" userId="b9dd9925-3f63-4f58-a981-e486d2a99324" providerId="ADAL" clId="{B9698566-FF6E-462A-AF33-CC09706CFFAE}" dt="2023-12-18T04:11:12.541" v="773" actId="478"/>
          <ac:picMkLst>
            <pc:docMk/>
            <pc:sldMk cId="2838424380" sldId="432"/>
            <ac:picMk id="3074" creationId="{BE011AA4-8358-867C-182B-BAD9C335D1A8}"/>
          </ac:picMkLst>
        </pc:picChg>
        <pc:picChg chg="add mod">
          <ac:chgData name="Hidayaturrahman" userId="b9dd9925-3f63-4f58-a981-e486d2a99324" providerId="ADAL" clId="{B9698566-FF6E-462A-AF33-CC09706CFFAE}" dt="2023-12-18T04:11:41.877" v="776" actId="1076"/>
          <ac:picMkLst>
            <pc:docMk/>
            <pc:sldMk cId="2838424380" sldId="432"/>
            <ac:picMk id="4098" creationId="{D2F17B92-0357-7094-923B-4A1E8C5D804D}"/>
          </ac:picMkLst>
        </pc:picChg>
      </pc:sldChg>
      <pc:sldChg chg="addSp delSp modSp add mod ord">
        <pc:chgData name="Hidayaturrahman" userId="b9dd9925-3f63-4f58-a981-e486d2a99324" providerId="ADAL" clId="{B9698566-FF6E-462A-AF33-CC09706CFFAE}" dt="2023-12-18T04:17:52.729" v="825" actId="113"/>
        <pc:sldMkLst>
          <pc:docMk/>
          <pc:sldMk cId="1870043954" sldId="433"/>
        </pc:sldMkLst>
        <pc:spChg chg="add mod">
          <ac:chgData name="Hidayaturrahman" userId="b9dd9925-3f63-4f58-a981-e486d2a99324" providerId="ADAL" clId="{B9698566-FF6E-462A-AF33-CC09706CFFAE}" dt="2023-12-18T04:17:52.729" v="825" actId="113"/>
          <ac:spMkLst>
            <pc:docMk/>
            <pc:sldMk cId="1870043954" sldId="433"/>
            <ac:spMk id="3" creationId="{E819C871-81A8-63E5-5ADE-96218E98366C}"/>
          </ac:spMkLst>
        </pc:spChg>
        <pc:picChg chg="del">
          <ac:chgData name="Hidayaturrahman" userId="b9dd9925-3f63-4f58-a981-e486d2a99324" providerId="ADAL" clId="{B9698566-FF6E-462A-AF33-CC09706CFFAE}" dt="2023-12-18T04:16:17.120" v="785" actId="478"/>
          <ac:picMkLst>
            <pc:docMk/>
            <pc:sldMk cId="1870043954" sldId="433"/>
            <ac:picMk id="5122" creationId="{AA34F24E-CA28-1A6E-9AEB-A01DB052E2CF}"/>
          </ac:picMkLst>
        </pc:picChg>
      </pc:sldChg>
      <pc:sldChg chg="modSp add mod">
        <pc:chgData name="Hidayaturrahman" userId="b9dd9925-3f63-4f58-a981-e486d2a99324" providerId="ADAL" clId="{B9698566-FF6E-462A-AF33-CC09706CFFAE}" dt="2023-12-18T04:30:00.763" v="942" actId="20577"/>
        <pc:sldMkLst>
          <pc:docMk/>
          <pc:sldMk cId="2047580876" sldId="434"/>
        </pc:sldMkLst>
        <pc:spChg chg="mod">
          <ac:chgData name="Hidayaturrahman" userId="b9dd9925-3f63-4f58-a981-e486d2a99324" providerId="ADAL" clId="{B9698566-FF6E-462A-AF33-CC09706CFFAE}" dt="2023-12-18T04:30:00.763" v="942" actId="20577"/>
          <ac:spMkLst>
            <pc:docMk/>
            <pc:sldMk cId="2047580876" sldId="434"/>
            <ac:spMk id="15" creationId="{FC0F9715-3361-3A3E-A4CD-86B721291623}"/>
          </ac:spMkLst>
        </pc:spChg>
      </pc:sldChg>
      <pc:sldChg chg="modSp add mod">
        <pc:chgData name="Hidayaturrahman" userId="b9dd9925-3f63-4f58-a981-e486d2a99324" providerId="ADAL" clId="{B9698566-FF6E-462A-AF33-CC09706CFFAE}" dt="2023-12-18T04:28:43.262" v="915" actId="12"/>
        <pc:sldMkLst>
          <pc:docMk/>
          <pc:sldMk cId="2451116887" sldId="435"/>
        </pc:sldMkLst>
        <pc:spChg chg="mod">
          <ac:chgData name="Hidayaturrahman" userId="b9dd9925-3f63-4f58-a981-e486d2a99324" providerId="ADAL" clId="{B9698566-FF6E-462A-AF33-CC09706CFFAE}" dt="2023-12-18T04:28:43.262" v="915" actId="12"/>
          <ac:spMkLst>
            <pc:docMk/>
            <pc:sldMk cId="2451116887" sldId="435"/>
            <ac:spMk id="15" creationId="{FC0F9715-3361-3A3E-A4CD-86B721291623}"/>
          </ac:spMkLst>
        </pc:spChg>
      </pc:sldChg>
      <pc:sldChg chg="modSp add mod">
        <pc:chgData name="Hidayaturrahman" userId="b9dd9925-3f63-4f58-a981-e486d2a99324" providerId="ADAL" clId="{B9698566-FF6E-462A-AF33-CC09706CFFAE}" dt="2023-12-18T04:29:21.256" v="928" actId="27636"/>
        <pc:sldMkLst>
          <pc:docMk/>
          <pc:sldMk cId="3798971190" sldId="436"/>
        </pc:sldMkLst>
        <pc:spChg chg="mod">
          <ac:chgData name="Hidayaturrahman" userId="b9dd9925-3f63-4f58-a981-e486d2a99324" providerId="ADAL" clId="{B9698566-FF6E-462A-AF33-CC09706CFFAE}" dt="2023-12-18T04:29:21.256" v="928" actId="27636"/>
          <ac:spMkLst>
            <pc:docMk/>
            <pc:sldMk cId="3798971190" sldId="436"/>
            <ac:spMk id="15" creationId="{FC0F9715-3361-3A3E-A4CD-86B721291623}"/>
          </ac:spMkLst>
        </pc:spChg>
      </pc:sldChg>
      <pc:sldChg chg="modSp add mod">
        <pc:chgData name="Hidayaturrahman" userId="b9dd9925-3f63-4f58-a981-e486d2a99324" providerId="ADAL" clId="{B9698566-FF6E-462A-AF33-CC09706CFFAE}" dt="2023-12-18T04:29:53.867" v="941" actId="12"/>
        <pc:sldMkLst>
          <pc:docMk/>
          <pc:sldMk cId="3042608302" sldId="437"/>
        </pc:sldMkLst>
        <pc:spChg chg="mod">
          <ac:chgData name="Hidayaturrahman" userId="b9dd9925-3f63-4f58-a981-e486d2a99324" providerId="ADAL" clId="{B9698566-FF6E-462A-AF33-CC09706CFFAE}" dt="2023-12-18T04:29:53.867" v="941" actId="12"/>
          <ac:spMkLst>
            <pc:docMk/>
            <pc:sldMk cId="3042608302" sldId="437"/>
            <ac:spMk id="15" creationId="{FC0F9715-3361-3A3E-A4CD-86B72129162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530C7-88A1-4295-A1D8-1F2562864BD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54A20714-1F5A-4C57-AF86-08141CAD6D1B}">
      <dgm:prSet phldrT="[Text]"/>
      <dgm:spPr/>
      <dgm:t>
        <a:bodyPr/>
        <a:lstStyle/>
        <a:p>
          <a:r>
            <a:rPr lang="en-US" b="1" i="0" dirty="0"/>
            <a:t>Problem Definition</a:t>
          </a:r>
          <a:endParaRPr lang="en-US" dirty="0"/>
        </a:p>
      </dgm:t>
    </dgm:pt>
    <dgm:pt modelId="{298EAD4A-DE98-4E17-8B36-4BA8EE0C590F}" type="parTrans" cxnId="{49BD320B-8594-4C73-B88C-A86AFF3E06A2}">
      <dgm:prSet/>
      <dgm:spPr/>
      <dgm:t>
        <a:bodyPr/>
        <a:lstStyle/>
        <a:p>
          <a:endParaRPr lang="en-US"/>
        </a:p>
      </dgm:t>
    </dgm:pt>
    <dgm:pt modelId="{1D8DF08A-FDB0-4C1A-972A-93F6FA0C5AA9}" type="sibTrans" cxnId="{49BD320B-8594-4C73-B88C-A86AFF3E06A2}">
      <dgm:prSet/>
      <dgm:spPr/>
      <dgm:t>
        <a:bodyPr/>
        <a:lstStyle/>
        <a:p>
          <a:endParaRPr lang="en-US"/>
        </a:p>
      </dgm:t>
    </dgm:pt>
    <dgm:pt modelId="{6B47843D-23DF-4BBC-BC01-BBE323D06E7E}">
      <dgm:prSet phldrT="[Text]"/>
      <dgm:spPr/>
      <dgm:t>
        <a:bodyPr/>
        <a:lstStyle/>
        <a:p>
          <a:r>
            <a:rPr lang="en-US" b="1" i="0" dirty="0"/>
            <a:t>Data Collection and Preparation</a:t>
          </a:r>
          <a:endParaRPr lang="en-US" dirty="0"/>
        </a:p>
      </dgm:t>
    </dgm:pt>
    <dgm:pt modelId="{A640DD0A-CA80-4935-A2A0-13DF72BA2C0D}" type="parTrans" cxnId="{12EEC216-A4E1-4045-89EC-DA275768EBF0}">
      <dgm:prSet/>
      <dgm:spPr/>
      <dgm:t>
        <a:bodyPr/>
        <a:lstStyle/>
        <a:p>
          <a:endParaRPr lang="en-US"/>
        </a:p>
      </dgm:t>
    </dgm:pt>
    <dgm:pt modelId="{C9591E82-87D4-4EFF-B5BD-A3016DB31166}" type="sibTrans" cxnId="{12EEC216-A4E1-4045-89EC-DA275768EBF0}">
      <dgm:prSet/>
      <dgm:spPr/>
      <dgm:t>
        <a:bodyPr/>
        <a:lstStyle/>
        <a:p>
          <a:endParaRPr lang="en-US"/>
        </a:p>
      </dgm:t>
    </dgm:pt>
    <dgm:pt modelId="{939F2BE7-1CCB-41D2-B49B-63D84260545F}">
      <dgm:prSet phldrT="[Text]"/>
      <dgm:spPr/>
      <dgm:t>
        <a:bodyPr/>
        <a:lstStyle/>
        <a:p>
          <a:r>
            <a:rPr lang="en-US" b="1" i="0" dirty="0"/>
            <a:t>Feature Engineering</a:t>
          </a:r>
          <a:endParaRPr lang="en-US" dirty="0"/>
        </a:p>
      </dgm:t>
    </dgm:pt>
    <dgm:pt modelId="{4A5592D7-D642-4B65-A1C7-292EB533437F}" type="parTrans" cxnId="{5A0A4D75-5BD2-4FB7-B4F4-6077D623C091}">
      <dgm:prSet/>
      <dgm:spPr/>
      <dgm:t>
        <a:bodyPr/>
        <a:lstStyle/>
        <a:p>
          <a:endParaRPr lang="en-US"/>
        </a:p>
      </dgm:t>
    </dgm:pt>
    <dgm:pt modelId="{4DC3DA7E-EAD2-43BF-8654-A614E5CEE544}" type="sibTrans" cxnId="{5A0A4D75-5BD2-4FB7-B4F4-6077D623C091}">
      <dgm:prSet/>
      <dgm:spPr/>
      <dgm:t>
        <a:bodyPr/>
        <a:lstStyle/>
        <a:p>
          <a:endParaRPr lang="en-US"/>
        </a:p>
      </dgm:t>
    </dgm:pt>
    <dgm:pt modelId="{42265211-E241-471C-89D0-941F49C3F46D}">
      <dgm:prSet phldrT="[Text]"/>
      <dgm:spPr/>
      <dgm:t>
        <a:bodyPr/>
        <a:lstStyle/>
        <a:p>
          <a:r>
            <a:rPr lang="en-US" b="1" i="0" dirty="0"/>
            <a:t>Model Training</a:t>
          </a:r>
          <a:endParaRPr lang="en-US" dirty="0"/>
        </a:p>
      </dgm:t>
    </dgm:pt>
    <dgm:pt modelId="{CEB3994B-550E-4550-BE64-30BB9020C765}" type="parTrans" cxnId="{35D1B593-5C01-4340-9F00-6AA50FD119BB}">
      <dgm:prSet/>
      <dgm:spPr/>
      <dgm:t>
        <a:bodyPr/>
        <a:lstStyle/>
        <a:p>
          <a:endParaRPr lang="en-US"/>
        </a:p>
      </dgm:t>
    </dgm:pt>
    <dgm:pt modelId="{C926F3E4-F01C-4BDD-BCD7-2CE95731270B}" type="sibTrans" cxnId="{35D1B593-5C01-4340-9F00-6AA50FD119BB}">
      <dgm:prSet/>
      <dgm:spPr/>
      <dgm:t>
        <a:bodyPr/>
        <a:lstStyle/>
        <a:p>
          <a:endParaRPr lang="en-US"/>
        </a:p>
      </dgm:t>
    </dgm:pt>
    <dgm:pt modelId="{08C6244C-B68D-4B15-BA7F-A6645AB76CD4}">
      <dgm:prSet phldrT="[Text]"/>
      <dgm:spPr/>
      <dgm:t>
        <a:bodyPr/>
        <a:lstStyle/>
        <a:p>
          <a:r>
            <a:rPr lang="en-US" b="1" i="0" dirty="0"/>
            <a:t>Model Evaluation</a:t>
          </a:r>
          <a:endParaRPr lang="en-US" dirty="0"/>
        </a:p>
      </dgm:t>
    </dgm:pt>
    <dgm:pt modelId="{89D41486-D5AF-48D0-9EE9-E1365DB09BC5}" type="parTrans" cxnId="{803FAF0A-9E6A-41E3-AC06-CDC8C83E96D5}">
      <dgm:prSet/>
      <dgm:spPr/>
      <dgm:t>
        <a:bodyPr/>
        <a:lstStyle/>
        <a:p>
          <a:endParaRPr lang="en-US"/>
        </a:p>
      </dgm:t>
    </dgm:pt>
    <dgm:pt modelId="{C3B6C447-3DD9-4253-8FFC-4FA9894148C7}" type="sibTrans" cxnId="{803FAF0A-9E6A-41E3-AC06-CDC8C83E96D5}">
      <dgm:prSet/>
      <dgm:spPr/>
      <dgm:t>
        <a:bodyPr/>
        <a:lstStyle/>
        <a:p>
          <a:endParaRPr lang="en-US"/>
        </a:p>
      </dgm:t>
    </dgm:pt>
    <dgm:pt modelId="{A2516AE9-2C86-4CBD-9F25-4141D63FFADB}">
      <dgm:prSet phldrT="[Text]"/>
      <dgm:spPr/>
      <dgm:t>
        <a:bodyPr/>
        <a:lstStyle/>
        <a:p>
          <a:r>
            <a:rPr lang="en-US" b="1" i="0" dirty="0"/>
            <a:t>Model Deployment</a:t>
          </a:r>
          <a:endParaRPr lang="en-US" dirty="0"/>
        </a:p>
      </dgm:t>
    </dgm:pt>
    <dgm:pt modelId="{F6CFD9DE-A516-4974-AC07-7674EA1CEEF5}" type="parTrans" cxnId="{E9B679D3-4EBF-4AD5-8EE4-488651264EC5}">
      <dgm:prSet/>
      <dgm:spPr/>
      <dgm:t>
        <a:bodyPr/>
        <a:lstStyle/>
        <a:p>
          <a:endParaRPr lang="en-US"/>
        </a:p>
      </dgm:t>
    </dgm:pt>
    <dgm:pt modelId="{C12D655D-C0D2-44D6-9490-8434FF510D54}" type="sibTrans" cxnId="{E9B679D3-4EBF-4AD5-8EE4-488651264EC5}">
      <dgm:prSet/>
      <dgm:spPr/>
      <dgm:t>
        <a:bodyPr/>
        <a:lstStyle/>
        <a:p>
          <a:endParaRPr lang="en-US"/>
        </a:p>
      </dgm:t>
    </dgm:pt>
    <dgm:pt modelId="{11BC9723-6B49-4B94-8794-834CCB1AB211}" type="pres">
      <dgm:prSet presAssocID="{5D3530C7-88A1-4295-A1D8-1F2562864BDC}" presName="Name0" presStyleCnt="0">
        <dgm:presLayoutVars>
          <dgm:dir/>
          <dgm:resizeHandles val="exact"/>
        </dgm:presLayoutVars>
      </dgm:prSet>
      <dgm:spPr/>
    </dgm:pt>
    <dgm:pt modelId="{322AD1D4-7AB8-41EA-9081-8FA794C8AA70}" type="pres">
      <dgm:prSet presAssocID="{5D3530C7-88A1-4295-A1D8-1F2562864BDC}" presName="cycle" presStyleCnt="0"/>
      <dgm:spPr/>
    </dgm:pt>
    <dgm:pt modelId="{C262686A-02CA-4803-B7D6-F6D1BBE4E077}" type="pres">
      <dgm:prSet presAssocID="{54A20714-1F5A-4C57-AF86-08141CAD6D1B}" presName="nodeFirstNode" presStyleLbl="node1" presStyleIdx="0" presStyleCnt="6">
        <dgm:presLayoutVars>
          <dgm:bulletEnabled val="1"/>
        </dgm:presLayoutVars>
      </dgm:prSet>
      <dgm:spPr/>
    </dgm:pt>
    <dgm:pt modelId="{1DA14927-4990-4C4E-B8D6-DFDA11C19AF2}" type="pres">
      <dgm:prSet presAssocID="{1D8DF08A-FDB0-4C1A-972A-93F6FA0C5AA9}" presName="sibTransFirstNode" presStyleLbl="bgShp" presStyleIdx="0" presStyleCnt="1"/>
      <dgm:spPr/>
    </dgm:pt>
    <dgm:pt modelId="{5CF1AD24-3649-4774-B93F-211B5D230512}" type="pres">
      <dgm:prSet presAssocID="{6B47843D-23DF-4BBC-BC01-BBE323D06E7E}" presName="nodeFollowingNodes" presStyleLbl="node1" presStyleIdx="1" presStyleCnt="6">
        <dgm:presLayoutVars>
          <dgm:bulletEnabled val="1"/>
        </dgm:presLayoutVars>
      </dgm:prSet>
      <dgm:spPr/>
    </dgm:pt>
    <dgm:pt modelId="{47C39B2A-EF06-4417-BBFB-1C33E4BE0B28}" type="pres">
      <dgm:prSet presAssocID="{939F2BE7-1CCB-41D2-B49B-63D84260545F}" presName="nodeFollowingNodes" presStyleLbl="node1" presStyleIdx="2" presStyleCnt="6">
        <dgm:presLayoutVars>
          <dgm:bulletEnabled val="1"/>
        </dgm:presLayoutVars>
      </dgm:prSet>
      <dgm:spPr/>
    </dgm:pt>
    <dgm:pt modelId="{5C3435F5-518E-4266-B900-B22FF84F17CF}" type="pres">
      <dgm:prSet presAssocID="{42265211-E241-471C-89D0-941F49C3F46D}" presName="nodeFollowingNodes" presStyleLbl="node1" presStyleIdx="3" presStyleCnt="6">
        <dgm:presLayoutVars>
          <dgm:bulletEnabled val="1"/>
        </dgm:presLayoutVars>
      </dgm:prSet>
      <dgm:spPr/>
    </dgm:pt>
    <dgm:pt modelId="{1789A941-2780-405D-9994-192E19EAB709}" type="pres">
      <dgm:prSet presAssocID="{08C6244C-B68D-4B15-BA7F-A6645AB76CD4}" presName="nodeFollowingNodes" presStyleLbl="node1" presStyleIdx="4" presStyleCnt="6">
        <dgm:presLayoutVars>
          <dgm:bulletEnabled val="1"/>
        </dgm:presLayoutVars>
      </dgm:prSet>
      <dgm:spPr/>
    </dgm:pt>
    <dgm:pt modelId="{2097D64E-99C8-4073-9546-F6DE931E4CEA}" type="pres">
      <dgm:prSet presAssocID="{A2516AE9-2C86-4CBD-9F25-4141D63FFADB}" presName="nodeFollowingNodes" presStyleLbl="node1" presStyleIdx="5" presStyleCnt="6">
        <dgm:presLayoutVars>
          <dgm:bulletEnabled val="1"/>
        </dgm:presLayoutVars>
      </dgm:prSet>
      <dgm:spPr/>
    </dgm:pt>
  </dgm:ptLst>
  <dgm:cxnLst>
    <dgm:cxn modelId="{803FAF0A-9E6A-41E3-AC06-CDC8C83E96D5}" srcId="{5D3530C7-88A1-4295-A1D8-1F2562864BDC}" destId="{08C6244C-B68D-4B15-BA7F-A6645AB76CD4}" srcOrd="4" destOrd="0" parTransId="{89D41486-D5AF-48D0-9EE9-E1365DB09BC5}" sibTransId="{C3B6C447-3DD9-4253-8FFC-4FA9894148C7}"/>
    <dgm:cxn modelId="{49BD320B-8594-4C73-B88C-A86AFF3E06A2}" srcId="{5D3530C7-88A1-4295-A1D8-1F2562864BDC}" destId="{54A20714-1F5A-4C57-AF86-08141CAD6D1B}" srcOrd="0" destOrd="0" parTransId="{298EAD4A-DE98-4E17-8B36-4BA8EE0C590F}" sibTransId="{1D8DF08A-FDB0-4C1A-972A-93F6FA0C5AA9}"/>
    <dgm:cxn modelId="{12EEC216-A4E1-4045-89EC-DA275768EBF0}" srcId="{5D3530C7-88A1-4295-A1D8-1F2562864BDC}" destId="{6B47843D-23DF-4BBC-BC01-BBE323D06E7E}" srcOrd="1" destOrd="0" parTransId="{A640DD0A-CA80-4935-A2A0-13DF72BA2C0D}" sibTransId="{C9591E82-87D4-4EFF-B5BD-A3016DB31166}"/>
    <dgm:cxn modelId="{DD06A868-C61D-4D40-B1A9-2B67DB174975}" type="presOf" srcId="{08C6244C-B68D-4B15-BA7F-A6645AB76CD4}" destId="{1789A941-2780-405D-9994-192E19EAB709}" srcOrd="0" destOrd="0" presId="urn:microsoft.com/office/officeart/2005/8/layout/cycle3"/>
    <dgm:cxn modelId="{E72BA968-BABB-45FB-B762-EC092B3DAEF7}" type="presOf" srcId="{42265211-E241-471C-89D0-941F49C3F46D}" destId="{5C3435F5-518E-4266-B900-B22FF84F17CF}" srcOrd="0" destOrd="0" presId="urn:microsoft.com/office/officeart/2005/8/layout/cycle3"/>
    <dgm:cxn modelId="{5A0A4D75-5BD2-4FB7-B4F4-6077D623C091}" srcId="{5D3530C7-88A1-4295-A1D8-1F2562864BDC}" destId="{939F2BE7-1CCB-41D2-B49B-63D84260545F}" srcOrd="2" destOrd="0" parTransId="{4A5592D7-D642-4B65-A1C7-292EB533437F}" sibTransId="{4DC3DA7E-EAD2-43BF-8654-A614E5CEE544}"/>
    <dgm:cxn modelId="{030B0158-A7F5-4E8B-9B82-36DA3623A03D}" type="presOf" srcId="{54A20714-1F5A-4C57-AF86-08141CAD6D1B}" destId="{C262686A-02CA-4803-B7D6-F6D1BBE4E077}" srcOrd="0" destOrd="0" presId="urn:microsoft.com/office/officeart/2005/8/layout/cycle3"/>
    <dgm:cxn modelId="{35D1B593-5C01-4340-9F00-6AA50FD119BB}" srcId="{5D3530C7-88A1-4295-A1D8-1F2562864BDC}" destId="{42265211-E241-471C-89D0-941F49C3F46D}" srcOrd="3" destOrd="0" parTransId="{CEB3994B-550E-4550-BE64-30BB9020C765}" sibTransId="{C926F3E4-F01C-4BDD-BCD7-2CE95731270B}"/>
    <dgm:cxn modelId="{7F9D8B9C-C835-46E0-AF6B-63A88C1A8B82}" type="presOf" srcId="{939F2BE7-1CCB-41D2-B49B-63D84260545F}" destId="{47C39B2A-EF06-4417-BBFB-1C33E4BE0B28}" srcOrd="0" destOrd="0" presId="urn:microsoft.com/office/officeart/2005/8/layout/cycle3"/>
    <dgm:cxn modelId="{F1819EB2-0D88-449B-B4B5-94EE7AD18023}" type="presOf" srcId="{6B47843D-23DF-4BBC-BC01-BBE323D06E7E}" destId="{5CF1AD24-3649-4774-B93F-211B5D230512}" srcOrd="0" destOrd="0" presId="urn:microsoft.com/office/officeart/2005/8/layout/cycle3"/>
    <dgm:cxn modelId="{E9B679D3-4EBF-4AD5-8EE4-488651264EC5}" srcId="{5D3530C7-88A1-4295-A1D8-1F2562864BDC}" destId="{A2516AE9-2C86-4CBD-9F25-4141D63FFADB}" srcOrd="5" destOrd="0" parTransId="{F6CFD9DE-A516-4974-AC07-7674EA1CEEF5}" sibTransId="{C12D655D-C0D2-44D6-9490-8434FF510D54}"/>
    <dgm:cxn modelId="{D71945E4-0D1B-4680-A1FF-07A81F6C91F8}" type="presOf" srcId="{5D3530C7-88A1-4295-A1D8-1F2562864BDC}" destId="{11BC9723-6B49-4B94-8794-834CCB1AB211}" srcOrd="0" destOrd="0" presId="urn:microsoft.com/office/officeart/2005/8/layout/cycle3"/>
    <dgm:cxn modelId="{DC57EFED-182B-4690-9298-019D8DDB807B}" type="presOf" srcId="{1D8DF08A-FDB0-4C1A-972A-93F6FA0C5AA9}" destId="{1DA14927-4990-4C4E-B8D6-DFDA11C19AF2}" srcOrd="0" destOrd="0" presId="urn:microsoft.com/office/officeart/2005/8/layout/cycle3"/>
    <dgm:cxn modelId="{DB096BF7-F380-4199-BCB6-DE1ADBC09AB9}" type="presOf" srcId="{A2516AE9-2C86-4CBD-9F25-4141D63FFADB}" destId="{2097D64E-99C8-4073-9546-F6DE931E4CEA}" srcOrd="0" destOrd="0" presId="urn:microsoft.com/office/officeart/2005/8/layout/cycle3"/>
    <dgm:cxn modelId="{C51D9779-8848-42FE-9CC1-BF4FD5C334D3}" type="presParOf" srcId="{11BC9723-6B49-4B94-8794-834CCB1AB211}" destId="{322AD1D4-7AB8-41EA-9081-8FA794C8AA70}" srcOrd="0" destOrd="0" presId="urn:microsoft.com/office/officeart/2005/8/layout/cycle3"/>
    <dgm:cxn modelId="{864BD640-94F1-4359-B051-7FC976ABE541}" type="presParOf" srcId="{322AD1D4-7AB8-41EA-9081-8FA794C8AA70}" destId="{C262686A-02CA-4803-B7D6-F6D1BBE4E077}" srcOrd="0" destOrd="0" presId="urn:microsoft.com/office/officeart/2005/8/layout/cycle3"/>
    <dgm:cxn modelId="{375B2F08-8367-4E5B-AC98-2E012C614A89}" type="presParOf" srcId="{322AD1D4-7AB8-41EA-9081-8FA794C8AA70}" destId="{1DA14927-4990-4C4E-B8D6-DFDA11C19AF2}" srcOrd="1" destOrd="0" presId="urn:microsoft.com/office/officeart/2005/8/layout/cycle3"/>
    <dgm:cxn modelId="{B0D7DDF2-4D68-4740-9C05-42E1B8F50006}" type="presParOf" srcId="{322AD1D4-7AB8-41EA-9081-8FA794C8AA70}" destId="{5CF1AD24-3649-4774-B93F-211B5D230512}" srcOrd="2" destOrd="0" presId="urn:microsoft.com/office/officeart/2005/8/layout/cycle3"/>
    <dgm:cxn modelId="{5A337FA9-D216-469C-B120-DEF38FE7A998}" type="presParOf" srcId="{322AD1D4-7AB8-41EA-9081-8FA794C8AA70}" destId="{47C39B2A-EF06-4417-BBFB-1C33E4BE0B28}" srcOrd="3" destOrd="0" presId="urn:microsoft.com/office/officeart/2005/8/layout/cycle3"/>
    <dgm:cxn modelId="{4954DC64-E9D2-4643-B278-52ECE67570B7}" type="presParOf" srcId="{322AD1D4-7AB8-41EA-9081-8FA794C8AA70}" destId="{5C3435F5-518E-4266-B900-B22FF84F17CF}" srcOrd="4" destOrd="0" presId="urn:microsoft.com/office/officeart/2005/8/layout/cycle3"/>
    <dgm:cxn modelId="{497549F1-38C2-4C16-9AE9-691D9534300A}" type="presParOf" srcId="{322AD1D4-7AB8-41EA-9081-8FA794C8AA70}" destId="{1789A941-2780-405D-9994-192E19EAB709}" srcOrd="5" destOrd="0" presId="urn:microsoft.com/office/officeart/2005/8/layout/cycle3"/>
    <dgm:cxn modelId="{DA178938-379D-4A4C-97B3-3CBB02150660}" type="presParOf" srcId="{322AD1D4-7AB8-41EA-9081-8FA794C8AA70}" destId="{2097D64E-99C8-4073-9546-F6DE931E4CEA}"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14927-4990-4C4E-B8D6-DFDA11C19AF2}">
      <dsp:nvSpPr>
        <dsp:cNvPr id="0" name=""/>
        <dsp:cNvSpPr/>
      </dsp:nvSpPr>
      <dsp:spPr>
        <a:xfrm>
          <a:off x="4458980" y="-5088"/>
          <a:ext cx="9616224" cy="9616224"/>
        </a:xfrm>
        <a:prstGeom prst="circularArrow">
          <a:avLst>
            <a:gd name="adj1" fmla="val 5274"/>
            <a:gd name="adj2" fmla="val 312630"/>
            <a:gd name="adj3" fmla="val 14164473"/>
            <a:gd name="adj4" fmla="val 17164367"/>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2686A-02CA-4803-B7D6-F6D1BBE4E077}">
      <dsp:nvSpPr>
        <dsp:cNvPr id="0" name=""/>
        <dsp:cNvSpPr/>
      </dsp:nvSpPr>
      <dsp:spPr>
        <a:xfrm>
          <a:off x="7373402" y="5403"/>
          <a:ext cx="3787381" cy="1893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Problem Definition</a:t>
          </a:r>
          <a:endParaRPr lang="en-US" sz="3200" kern="1200" dirty="0"/>
        </a:p>
      </dsp:txBody>
      <dsp:txXfrm>
        <a:off x="7465844" y="97845"/>
        <a:ext cx="3602497" cy="1708806"/>
      </dsp:txXfrm>
    </dsp:sp>
    <dsp:sp modelId="{5CF1AD24-3649-4774-B93F-211B5D230512}">
      <dsp:nvSpPr>
        <dsp:cNvPr id="0" name=""/>
        <dsp:cNvSpPr/>
      </dsp:nvSpPr>
      <dsp:spPr>
        <a:xfrm>
          <a:off x="10751858" y="1955956"/>
          <a:ext cx="3787381" cy="1893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Data Collection and Preparation</a:t>
          </a:r>
          <a:endParaRPr lang="en-US" sz="3200" kern="1200" dirty="0"/>
        </a:p>
      </dsp:txBody>
      <dsp:txXfrm>
        <a:off x="10844300" y="2048398"/>
        <a:ext cx="3602497" cy="1708806"/>
      </dsp:txXfrm>
    </dsp:sp>
    <dsp:sp modelId="{47C39B2A-EF06-4417-BBFB-1C33E4BE0B28}">
      <dsp:nvSpPr>
        <dsp:cNvPr id="0" name=""/>
        <dsp:cNvSpPr/>
      </dsp:nvSpPr>
      <dsp:spPr>
        <a:xfrm>
          <a:off x="10751858" y="5857061"/>
          <a:ext cx="3787381" cy="1893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Feature Engineering</a:t>
          </a:r>
          <a:endParaRPr lang="en-US" sz="3200" kern="1200" dirty="0"/>
        </a:p>
      </dsp:txBody>
      <dsp:txXfrm>
        <a:off x="10844300" y="5949503"/>
        <a:ext cx="3602497" cy="1708806"/>
      </dsp:txXfrm>
    </dsp:sp>
    <dsp:sp modelId="{5C3435F5-518E-4266-B900-B22FF84F17CF}">
      <dsp:nvSpPr>
        <dsp:cNvPr id="0" name=""/>
        <dsp:cNvSpPr/>
      </dsp:nvSpPr>
      <dsp:spPr>
        <a:xfrm>
          <a:off x="7373402" y="7807614"/>
          <a:ext cx="3787381" cy="1893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Model Training</a:t>
          </a:r>
          <a:endParaRPr lang="en-US" sz="3200" kern="1200" dirty="0"/>
        </a:p>
      </dsp:txBody>
      <dsp:txXfrm>
        <a:off x="7465844" y="7900056"/>
        <a:ext cx="3602497" cy="1708806"/>
      </dsp:txXfrm>
    </dsp:sp>
    <dsp:sp modelId="{1789A941-2780-405D-9994-192E19EAB709}">
      <dsp:nvSpPr>
        <dsp:cNvPr id="0" name=""/>
        <dsp:cNvSpPr/>
      </dsp:nvSpPr>
      <dsp:spPr>
        <a:xfrm>
          <a:off x="3994946" y="5857061"/>
          <a:ext cx="3787381" cy="1893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Model Evaluation</a:t>
          </a:r>
          <a:endParaRPr lang="en-US" sz="3200" kern="1200" dirty="0"/>
        </a:p>
      </dsp:txBody>
      <dsp:txXfrm>
        <a:off x="4087388" y="5949503"/>
        <a:ext cx="3602497" cy="1708806"/>
      </dsp:txXfrm>
    </dsp:sp>
    <dsp:sp modelId="{2097D64E-99C8-4073-9546-F6DE931E4CEA}">
      <dsp:nvSpPr>
        <dsp:cNvPr id="0" name=""/>
        <dsp:cNvSpPr/>
      </dsp:nvSpPr>
      <dsp:spPr>
        <a:xfrm>
          <a:off x="3994946" y="1955956"/>
          <a:ext cx="3787381" cy="18936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0" kern="1200" dirty="0"/>
            <a:t>Model Deployment</a:t>
          </a:r>
          <a:endParaRPr lang="en-US" sz="3200" kern="1200" dirty="0"/>
        </a:p>
      </dsp:txBody>
      <dsp:txXfrm>
        <a:off x="4087388" y="2048398"/>
        <a:ext cx="3602497" cy="170880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id-ID"/>
              <a:t>Klik ikon untuk menambahkan gambar</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id-ID"/>
              <a:t>Klik ikon untuk menambahkan gambar</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id-ID"/>
              <a:t>Klik ikon untuk menambahkan gambar</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id-ID"/>
              <a:t>Klik untuk edit gaya teks Master</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id-ID"/>
              <a:t>Klik untuk edit gaya teks Master</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id-ID"/>
              <a:t>Klik ikon untuk menambahkan gambar</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fullstackdeeplearning.com/spring2021/lecture-6/" TargetMode="External"/><Relationship Id="rId2" Type="http://schemas.openxmlformats.org/officeDocument/2006/relationships/hyperlink" Target="https://ml-ops.org/" TargetMode="External"/><Relationship Id="rId1" Type="http://schemas.openxmlformats.org/officeDocument/2006/relationships/slideLayout" Target="../slideLayouts/slideLayout2.xml"/><Relationship Id="rId6" Type="http://schemas.openxmlformats.org/officeDocument/2006/relationships/hyperlink" Target="https://dl.acm.org/doi/abs/10.1145/3534678.3542604" TargetMode="External"/><Relationship Id="rId5" Type="http://schemas.openxmlformats.org/officeDocument/2006/relationships/hyperlink" Target="https://arxiv.org/abs/2102.07750" TargetMode="External"/><Relationship Id="rId4" Type="http://schemas.openxmlformats.org/officeDocument/2006/relationships/hyperlink" Target="https://mlclass.ir/slides/MLOps.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dirty="0"/>
              <a:t>Session 25-26</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MACHINE Learning Operations (</a:t>
            </a:r>
            <a:r>
              <a:rPr lang="en-US" dirty="0" err="1"/>
              <a:t>MLoPS</a:t>
            </a:r>
            <a:r>
              <a:rPr lang="en-US" dirty="0"/>
              <a:t>)</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Machine Learning Lifecycle Overview</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numCol="2">
            <a:normAutofit/>
          </a:bodyPr>
          <a:lstStyle/>
          <a:p>
            <a:pPr algn="l">
              <a:buFont typeface="Arial" panose="020B0604020202020204" pitchFamily="34" charset="0"/>
              <a:buChar char="•"/>
            </a:pPr>
            <a:r>
              <a:rPr lang="en-US" sz="4000" b="1" i="0" dirty="0">
                <a:solidFill>
                  <a:schemeClr val="tx1">
                    <a:lumMod val="50000"/>
                  </a:schemeClr>
                </a:solidFill>
                <a:effectLst/>
                <a:latin typeface="Söhne"/>
              </a:rPr>
              <a:t>Data Challenges:</a:t>
            </a:r>
            <a:endParaRPr lang="en-US" sz="4000" b="0" i="0" dirty="0">
              <a:solidFill>
                <a:schemeClr val="tx1">
                  <a:lumMod val="50000"/>
                </a:schemeClr>
              </a:solidFill>
              <a:effectLst/>
              <a:latin typeface="Söhne"/>
            </a:endParaRP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Dealing with noisy or incomplete data.</a:t>
            </a: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Ensuring data quality and consistency across different sources.</a:t>
            </a:r>
          </a:p>
          <a:p>
            <a:pPr algn="l">
              <a:buFont typeface="Arial" panose="020B0604020202020204" pitchFamily="34" charset="0"/>
              <a:buChar char="•"/>
            </a:pPr>
            <a:r>
              <a:rPr lang="en-US" sz="4000" b="1" i="0" dirty="0">
                <a:solidFill>
                  <a:schemeClr val="tx1">
                    <a:lumMod val="50000"/>
                  </a:schemeClr>
                </a:solidFill>
                <a:effectLst/>
                <a:latin typeface="Söhne"/>
              </a:rPr>
              <a:t>Model Challenges:</a:t>
            </a:r>
            <a:endParaRPr lang="en-US" sz="4000" b="0" i="0" dirty="0">
              <a:solidFill>
                <a:schemeClr val="tx1">
                  <a:lumMod val="50000"/>
                </a:schemeClr>
              </a:solidFill>
              <a:effectLst/>
              <a:latin typeface="Söhne"/>
            </a:endParaRP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Overfitting or underfitting during training.</a:t>
            </a: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Ensuring model interpretability and </a:t>
            </a:r>
            <a:r>
              <a:rPr lang="en-US" sz="4000" b="0" i="0" dirty="0" err="1">
                <a:solidFill>
                  <a:schemeClr val="tx1">
                    <a:lumMod val="50000"/>
                  </a:schemeClr>
                </a:solidFill>
                <a:effectLst/>
                <a:latin typeface="Söhne"/>
              </a:rPr>
              <a:t>explainability</a:t>
            </a:r>
            <a:r>
              <a:rPr lang="en-US" sz="4000" b="0" i="0" dirty="0">
                <a:solidFill>
                  <a:schemeClr val="tx1">
                    <a:lumMod val="50000"/>
                  </a:schemeClr>
                </a:solidFill>
                <a:effectLst/>
                <a:latin typeface="Söhne"/>
              </a:rPr>
              <a:t>.</a:t>
            </a:r>
          </a:p>
          <a:p>
            <a:pPr algn="l">
              <a:buFont typeface="Arial" panose="020B0604020202020204" pitchFamily="34" charset="0"/>
              <a:buChar char="•"/>
            </a:pPr>
            <a:endParaRPr lang="en-US" sz="4000" b="1" i="0" dirty="0">
              <a:solidFill>
                <a:schemeClr val="tx1">
                  <a:lumMod val="50000"/>
                </a:schemeClr>
              </a:solidFill>
              <a:effectLst/>
              <a:latin typeface="Söhne"/>
            </a:endParaRPr>
          </a:p>
          <a:p>
            <a:pPr algn="l">
              <a:buFont typeface="Arial" panose="020B0604020202020204" pitchFamily="34" charset="0"/>
              <a:buChar char="•"/>
            </a:pPr>
            <a:endParaRPr lang="en-US" sz="4000" b="1" dirty="0">
              <a:solidFill>
                <a:schemeClr val="tx1">
                  <a:lumMod val="50000"/>
                </a:schemeClr>
              </a:solidFill>
              <a:latin typeface="Söhne"/>
            </a:endParaRPr>
          </a:p>
          <a:p>
            <a:pPr algn="l">
              <a:buFont typeface="Arial" panose="020B0604020202020204" pitchFamily="34" charset="0"/>
              <a:buChar char="•"/>
            </a:pPr>
            <a:endParaRPr lang="en-US" sz="4000" b="1" i="0" dirty="0">
              <a:solidFill>
                <a:schemeClr val="tx1">
                  <a:lumMod val="50000"/>
                </a:schemeClr>
              </a:solidFill>
              <a:effectLst/>
              <a:latin typeface="Söhne"/>
            </a:endParaRPr>
          </a:p>
          <a:p>
            <a:pPr algn="l">
              <a:buFont typeface="Arial" panose="020B0604020202020204" pitchFamily="34" charset="0"/>
              <a:buChar char="•"/>
            </a:pPr>
            <a:r>
              <a:rPr lang="en-US" sz="4000" b="1" i="0" dirty="0">
                <a:solidFill>
                  <a:schemeClr val="tx1">
                    <a:lumMod val="50000"/>
                  </a:schemeClr>
                </a:solidFill>
                <a:effectLst/>
                <a:latin typeface="Söhne"/>
              </a:rPr>
              <a:t>Deployment Challenges:</a:t>
            </a:r>
            <a:endParaRPr lang="en-US" sz="4000" b="0" i="0" dirty="0">
              <a:solidFill>
                <a:schemeClr val="tx1">
                  <a:lumMod val="50000"/>
                </a:schemeClr>
              </a:solidFill>
              <a:effectLst/>
              <a:latin typeface="Söhne"/>
            </a:endParaRP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Managing dependencies and versioning in a production environment.</a:t>
            </a: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Ensuring seamless integration with existing systems.</a:t>
            </a:r>
          </a:p>
          <a:p>
            <a:pPr algn="l">
              <a:buFont typeface="Arial" panose="020B0604020202020204" pitchFamily="34" charset="0"/>
              <a:buChar char="•"/>
            </a:pPr>
            <a:r>
              <a:rPr lang="en-US" sz="4000" b="1" i="0" dirty="0">
                <a:solidFill>
                  <a:schemeClr val="tx1">
                    <a:lumMod val="50000"/>
                  </a:schemeClr>
                </a:solidFill>
                <a:effectLst/>
                <a:latin typeface="Söhne"/>
              </a:rPr>
              <a:t>Monitoring Challenges:</a:t>
            </a:r>
            <a:endParaRPr lang="en-US" sz="4000" b="0" i="0" dirty="0">
              <a:solidFill>
                <a:schemeClr val="tx1">
                  <a:lumMod val="50000"/>
                </a:schemeClr>
              </a:solidFill>
              <a:effectLst/>
              <a:latin typeface="Söhne"/>
            </a:endParaRP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Detecting concept drift and model degradation in real-time.</a:t>
            </a:r>
          </a:p>
          <a:p>
            <a:pPr marL="742950" lvl="1" indent="-285750" algn="l">
              <a:buFont typeface="Arial" panose="020B0604020202020204" pitchFamily="34" charset="0"/>
              <a:buChar char="•"/>
            </a:pPr>
            <a:r>
              <a:rPr lang="en-US" sz="4000" b="0" i="0" dirty="0">
                <a:solidFill>
                  <a:schemeClr val="tx1">
                    <a:lumMod val="50000"/>
                  </a:schemeClr>
                </a:solidFill>
                <a:effectLst/>
                <a:latin typeface="Söhne"/>
              </a:rPr>
              <a:t>Establishing mechanisms for continuous monitoring and feedback loops.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955550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Challenges in each stage and the need for </a:t>
            </a:r>
            <a:r>
              <a:rPr lang="en-US" sz="3200" dirty="0" err="1"/>
              <a:t>MLOps</a:t>
            </a:r>
            <a:endParaRPr lang="en-US" sz="3200" dirty="0"/>
          </a:p>
        </p:txBody>
      </p:sp>
    </p:spTree>
    <p:extLst>
      <p:ext uri="{BB962C8B-B14F-4D97-AF65-F5344CB8AC3E}">
        <p14:creationId xmlns:p14="http://schemas.microsoft.com/office/powerpoint/2010/main" val="8171945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b="1" i="0" dirty="0" err="1">
                <a:effectLst/>
                <a:latin typeface="Söhne"/>
              </a:rPr>
              <a:t>MLOps</a:t>
            </a:r>
            <a:r>
              <a:rPr lang="en-US" b="1" i="0" dirty="0">
                <a:effectLst/>
                <a:latin typeface="Söhne"/>
              </a:rPr>
              <a:t> Tools and Technologies</a:t>
            </a:r>
            <a:endParaRPr lang="en-US" dirty="0"/>
          </a:p>
        </p:txBody>
      </p:sp>
    </p:spTree>
    <p:extLst>
      <p:ext uri="{BB962C8B-B14F-4D97-AF65-F5344CB8AC3E}">
        <p14:creationId xmlns:p14="http://schemas.microsoft.com/office/powerpoint/2010/main" val="311990093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3" y="4466492"/>
            <a:ext cx="11725958" cy="7616661"/>
          </a:xfrm>
        </p:spPr>
        <p:txBody>
          <a:bodyPr>
            <a:normAutofit/>
          </a:bodyPr>
          <a:lstStyle/>
          <a:p>
            <a:pPr marL="858838" indent="0" algn="just">
              <a:buNone/>
            </a:pPr>
            <a:r>
              <a:rPr lang="en-US" sz="5400" dirty="0">
                <a:latin typeface="+mj-lt"/>
              </a:rPr>
              <a:t>In the landscape of </a:t>
            </a:r>
            <a:r>
              <a:rPr lang="en-US" sz="5400" dirty="0" err="1">
                <a:latin typeface="+mj-lt"/>
              </a:rPr>
              <a:t>MLOps</a:t>
            </a:r>
            <a:r>
              <a:rPr lang="en-US" sz="5400" dirty="0">
                <a:latin typeface="+mj-lt"/>
              </a:rPr>
              <a:t>, various tools play crucial roles in different stages of the machine learning lifecycle. Understanding these tools is essential for creating efficient and scalable ML workflows.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649697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Overview of popular </a:t>
            </a:r>
            <a:r>
              <a:rPr lang="en-US" sz="3200" dirty="0" err="1"/>
              <a:t>MLOps</a:t>
            </a:r>
            <a:r>
              <a:rPr lang="en-US" sz="3200" dirty="0"/>
              <a:t> tools</a:t>
            </a:r>
          </a:p>
        </p:txBody>
      </p:sp>
      <p:pic>
        <p:nvPicPr>
          <p:cNvPr id="2050" name="Picture 2" descr="The TFX User Guide | TensorFlow">
            <a:extLst>
              <a:ext uri="{FF2B5EF4-FFF2-40B4-BE49-F238E27FC236}">
                <a16:creationId xmlns:a16="http://schemas.microsoft.com/office/drawing/2014/main" id="{F14FD4F1-1673-9976-5D25-48B9EF6E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0" y="1251804"/>
            <a:ext cx="11430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Lflow: A Tool for Managing the Machine Learning Lifecycle — MLflow 2.9.2  documentation">
            <a:extLst>
              <a:ext uri="{FF2B5EF4-FFF2-40B4-BE49-F238E27FC236}">
                <a16:creationId xmlns:a16="http://schemas.microsoft.com/office/drawing/2014/main" id="{1DCD8667-3D40-84CC-AC48-84ED4A660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25" y="6752492"/>
            <a:ext cx="714375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ubeflow Logo PNG Vector (SVG) Free Download">
            <a:extLst>
              <a:ext uri="{FF2B5EF4-FFF2-40B4-BE49-F238E27FC236}">
                <a16:creationId xmlns:a16="http://schemas.microsoft.com/office/drawing/2014/main" id="{B044B19F-C8BE-CE9F-6B48-7DB130D18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0064" y="9612233"/>
            <a:ext cx="3617872" cy="356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5948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892066" y="3553771"/>
            <a:ext cx="15074765" cy="9249507"/>
          </a:xfrm>
        </p:spPr>
        <p:txBody>
          <a:bodyPr>
            <a:normAutofit lnSpcReduction="10000"/>
          </a:bodyPr>
          <a:lstStyle/>
          <a:p>
            <a:pPr marL="0" indent="0" algn="l">
              <a:lnSpc>
                <a:spcPct val="120000"/>
              </a:lnSpc>
              <a:spcBef>
                <a:spcPts val="0"/>
              </a:spcBef>
              <a:buNone/>
            </a:pPr>
            <a:r>
              <a:rPr lang="en-US" sz="3600" b="0" i="1" dirty="0">
                <a:solidFill>
                  <a:schemeClr val="tx1">
                    <a:lumMod val="50000"/>
                  </a:schemeClr>
                </a:solidFill>
                <a:effectLst/>
                <a:latin typeface="Söhne"/>
              </a:rPr>
              <a:t>TensorFlow Extended (TFX):</a:t>
            </a:r>
            <a:endParaRPr lang="en-US" sz="3600" b="0" i="0" dirty="0">
              <a:solidFill>
                <a:schemeClr val="tx1">
                  <a:lumMod val="50000"/>
                </a:schemeClr>
              </a:solidFill>
              <a:effectLst/>
              <a:latin typeface="Söhne"/>
            </a:endParaRPr>
          </a:p>
          <a:p>
            <a:pPr algn="l">
              <a:lnSpc>
                <a:spcPct val="120000"/>
              </a:lnSpc>
              <a:spcBef>
                <a:spcPts val="0"/>
              </a:spcBef>
            </a:pPr>
            <a:endParaRPr lang="en-US" sz="3600" b="0" i="0" dirty="0">
              <a:solidFill>
                <a:schemeClr val="tx1">
                  <a:lumMod val="50000"/>
                </a:schemeClr>
              </a:solidFill>
              <a:effectLst/>
              <a:latin typeface="Söhne"/>
            </a:endParaRPr>
          </a:p>
          <a:p>
            <a:pPr marL="0" indent="0" algn="l">
              <a:lnSpc>
                <a:spcPct val="120000"/>
              </a:lnSpc>
              <a:spcBef>
                <a:spcPts val="0"/>
              </a:spcBef>
              <a:buNone/>
            </a:pPr>
            <a:r>
              <a:rPr lang="en-US" sz="3600" b="0" i="0" dirty="0">
                <a:solidFill>
                  <a:schemeClr val="tx1">
                    <a:lumMod val="50000"/>
                  </a:schemeClr>
                </a:solidFill>
                <a:effectLst/>
                <a:latin typeface="Söhne"/>
              </a:rPr>
              <a:t>TensorFlow Extended, or TFX, is an end-to-end platform developed by Google for deploying production-ready machine learning models. It encompasses various components that address different aspects of the ML pipeline:</a:t>
            </a:r>
          </a:p>
          <a:p>
            <a:pPr algn="l">
              <a:lnSpc>
                <a:spcPct val="120000"/>
              </a:lnSpc>
              <a:spcBef>
                <a:spcPts val="0"/>
              </a:spcBef>
              <a:buFont typeface="Arial" panose="020B0604020202020204" pitchFamily="34" charset="0"/>
              <a:buChar char="•"/>
            </a:pPr>
            <a:endParaRPr lang="en-US" sz="3600" b="1" i="0" dirty="0">
              <a:solidFill>
                <a:schemeClr val="tx1">
                  <a:lumMod val="50000"/>
                </a:schemeClr>
              </a:solidFill>
              <a:effectLst/>
              <a:latin typeface="Söhne"/>
            </a:endParaRPr>
          </a:p>
          <a:p>
            <a:pPr marL="0" indent="0" algn="l">
              <a:lnSpc>
                <a:spcPct val="120000"/>
              </a:lnSpc>
              <a:spcBef>
                <a:spcPts val="0"/>
              </a:spcBef>
              <a:buNone/>
            </a:pPr>
            <a:r>
              <a:rPr lang="en-US" sz="3600" b="1" i="0" dirty="0">
                <a:solidFill>
                  <a:schemeClr val="tx1">
                    <a:lumMod val="50000"/>
                  </a:schemeClr>
                </a:solidFill>
                <a:effectLst/>
                <a:latin typeface="Söhne"/>
              </a:rPr>
              <a:t>TFX Components:</a:t>
            </a:r>
            <a:endParaRPr lang="en-US" sz="3600" b="0" i="0" dirty="0">
              <a:solidFill>
                <a:schemeClr val="tx1">
                  <a:lumMod val="50000"/>
                </a:schemeClr>
              </a:solidFill>
              <a:effectLst/>
              <a:latin typeface="Söhne"/>
            </a:endParaRPr>
          </a:p>
          <a:p>
            <a:pPr marL="742950" lvl="1" indent="-285750" algn="l">
              <a:lnSpc>
                <a:spcPct val="120000"/>
              </a:lnSpc>
              <a:spcBef>
                <a:spcPts val="0"/>
              </a:spcBef>
              <a:buFont typeface="Arial" panose="020B0604020202020204" pitchFamily="34" charset="0"/>
              <a:buChar char="•"/>
            </a:pPr>
            <a:r>
              <a:rPr lang="en-US" sz="3600" b="1" i="0" dirty="0" err="1">
                <a:solidFill>
                  <a:schemeClr val="tx1">
                    <a:lumMod val="50000"/>
                  </a:schemeClr>
                </a:solidFill>
                <a:effectLst/>
                <a:latin typeface="Söhne"/>
              </a:rPr>
              <a:t>ExampleGen</a:t>
            </a:r>
            <a:r>
              <a:rPr lang="en-US" sz="3600" b="1" i="0" dirty="0">
                <a:solidFill>
                  <a:schemeClr val="tx1">
                    <a:lumMod val="50000"/>
                  </a:schemeClr>
                </a:solidFill>
                <a:effectLst/>
                <a:latin typeface="Söhne"/>
              </a:rPr>
              <a:t>:</a:t>
            </a:r>
            <a:r>
              <a:rPr lang="en-US" sz="3600" b="0" i="0" dirty="0">
                <a:solidFill>
                  <a:schemeClr val="tx1">
                    <a:lumMod val="50000"/>
                  </a:schemeClr>
                </a:solidFill>
                <a:effectLst/>
                <a:latin typeface="Söhne"/>
              </a:rPr>
              <a:t> Ingests and imports datasets for training.</a:t>
            </a:r>
          </a:p>
          <a:p>
            <a:pPr marL="742950" lvl="1" indent="-285750" algn="l">
              <a:lnSpc>
                <a:spcPct val="120000"/>
              </a:lnSpc>
              <a:spcBef>
                <a:spcPts val="0"/>
              </a:spcBef>
              <a:buFont typeface="Arial" panose="020B0604020202020204" pitchFamily="34" charset="0"/>
              <a:buChar char="•"/>
            </a:pPr>
            <a:r>
              <a:rPr lang="en-US" sz="3600" b="1" i="0" dirty="0" err="1">
                <a:solidFill>
                  <a:schemeClr val="tx1">
                    <a:lumMod val="50000"/>
                  </a:schemeClr>
                </a:solidFill>
                <a:effectLst/>
                <a:latin typeface="Söhne"/>
              </a:rPr>
              <a:t>StatisticsGen</a:t>
            </a:r>
            <a:r>
              <a:rPr lang="en-US" sz="3600" b="1" i="0" dirty="0">
                <a:solidFill>
                  <a:schemeClr val="tx1">
                    <a:lumMod val="50000"/>
                  </a:schemeClr>
                </a:solidFill>
                <a:effectLst/>
                <a:latin typeface="Söhne"/>
              </a:rPr>
              <a:t>:</a:t>
            </a:r>
            <a:r>
              <a:rPr lang="en-US" sz="3600" b="0" i="0" dirty="0">
                <a:solidFill>
                  <a:schemeClr val="tx1">
                    <a:lumMod val="50000"/>
                  </a:schemeClr>
                </a:solidFill>
                <a:effectLst/>
                <a:latin typeface="Söhne"/>
              </a:rPr>
              <a:t> Computes and analyzes dataset statistics.</a:t>
            </a:r>
          </a:p>
          <a:p>
            <a:pPr marL="742950" lvl="1" indent="-285750" algn="l">
              <a:lnSpc>
                <a:spcPct val="120000"/>
              </a:lnSpc>
              <a:spcBef>
                <a:spcPts val="0"/>
              </a:spcBef>
              <a:buFont typeface="Arial" panose="020B0604020202020204" pitchFamily="34" charset="0"/>
              <a:buChar char="•"/>
            </a:pPr>
            <a:r>
              <a:rPr lang="en-US" sz="3600" b="1" i="0" dirty="0" err="1">
                <a:solidFill>
                  <a:schemeClr val="tx1">
                    <a:lumMod val="50000"/>
                  </a:schemeClr>
                </a:solidFill>
                <a:effectLst/>
                <a:latin typeface="Söhne"/>
              </a:rPr>
              <a:t>SchemaGen</a:t>
            </a:r>
            <a:r>
              <a:rPr lang="en-US" sz="3600" b="1" i="0" dirty="0">
                <a:solidFill>
                  <a:schemeClr val="tx1">
                    <a:lumMod val="50000"/>
                  </a:schemeClr>
                </a:solidFill>
                <a:effectLst/>
                <a:latin typeface="Söhne"/>
              </a:rPr>
              <a:t>:</a:t>
            </a:r>
            <a:r>
              <a:rPr lang="en-US" sz="3600" b="0" i="0" dirty="0">
                <a:solidFill>
                  <a:schemeClr val="tx1">
                    <a:lumMod val="50000"/>
                  </a:schemeClr>
                </a:solidFill>
                <a:effectLst/>
                <a:latin typeface="Söhne"/>
              </a:rPr>
              <a:t> Examines and defines the dataset schema.</a:t>
            </a:r>
          </a:p>
          <a:p>
            <a:pPr marL="742950" lvl="1" indent="-285750" algn="l">
              <a:lnSpc>
                <a:spcPct val="120000"/>
              </a:lnSpc>
              <a:spcBef>
                <a:spcPts val="0"/>
              </a:spcBef>
              <a:buFont typeface="Arial" panose="020B0604020202020204" pitchFamily="34" charset="0"/>
              <a:buChar char="•"/>
            </a:pPr>
            <a:r>
              <a:rPr lang="en-US" sz="3600" b="1" i="0" dirty="0" err="1">
                <a:solidFill>
                  <a:schemeClr val="tx1">
                    <a:lumMod val="50000"/>
                  </a:schemeClr>
                </a:solidFill>
                <a:effectLst/>
                <a:latin typeface="Söhne"/>
              </a:rPr>
              <a:t>ExampleValidator</a:t>
            </a:r>
            <a:r>
              <a:rPr lang="en-US" sz="3600" b="1" i="0" dirty="0">
                <a:solidFill>
                  <a:schemeClr val="tx1">
                    <a:lumMod val="50000"/>
                  </a:schemeClr>
                </a:solidFill>
                <a:effectLst/>
                <a:latin typeface="Söhne"/>
              </a:rPr>
              <a:t>:</a:t>
            </a:r>
            <a:r>
              <a:rPr lang="en-US" sz="3600" b="0" i="0" dirty="0">
                <a:solidFill>
                  <a:schemeClr val="tx1">
                    <a:lumMod val="50000"/>
                  </a:schemeClr>
                </a:solidFill>
                <a:effectLst/>
                <a:latin typeface="Söhne"/>
              </a:rPr>
              <a:t> Identifies and handles anomalies in the dataset.</a:t>
            </a:r>
          </a:p>
          <a:p>
            <a:pPr marL="742950" lvl="1" indent="-285750" algn="l">
              <a:lnSpc>
                <a:spcPct val="120000"/>
              </a:lnSpc>
              <a:spcBef>
                <a:spcPts val="0"/>
              </a:spcBef>
              <a:buFont typeface="Arial" panose="020B0604020202020204" pitchFamily="34" charset="0"/>
              <a:buChar char="•"/>
            </a:pPr>
            <a:r>
              <a:rPr lang="en-US" sz="3600" b="1" i="0" dirty="0">
                <a:solidFill>
                  <a:schemeClr val="tx1">
                    <a:lumMod val="50000"/>
                  </a:schemeClr>
                </a:solidFill>
                <a:effectLst/>
                <a:latin typeface="Söhne"/>
              </a:rPr>
              <a:t>Transform:</a:t>
            </a:r>
            <a:r>
              <a:rPr lang="en-US" sz="3600" b="0" i="0" dirty="0">
                <a:solidFill>
                  <a:schemeClr val="tx1">
                    <a:lumMod val="50000"/>
                  </a:schemeClr>
                </a:solidFill>
                <a:effectLst/>
                <a:latin typeface="Söhne"/>
              </a:rPr>
              <a:t> Preprocesses and transforms data for training.</a:t>
            </a:r>
          </a:p>
          <a:p>
            <a:pPr marL="742950" lvl="1" indent="-285750" algn="l">
              <a:lnSpc>
                <a:spcPct val="120000"/>
              </a:lnSpc>
              <a:spcBef>
                <a:spcPts val="0"/>
              </a:spcBef>
              <a:buFont typeface="Arial" panose="020B0604020202020204" pitchFamily="34" charset="0"/>
              <a:buChar char="•"/>
            </a:pPr>
            <a:r>
              <a:rPr lang="en-US" sz="3600" b="1" i="0" dirty="0">
                <a:solidFill>
                  <a:schemeClr val="tx1">
                    <a:lumMod val="50000"/>
                  </a:schemeClr>
                </a:solidFill>
                <a:effectLst/>
                <a:latin typeface="Söhne"/>
              </a:rPr>
              <a:t>Trainer:</a:t>
            </a:r>
            <a:r>
              <a:rPr lang="en-US" sz="3600" b="0" i="0" dirty="0">
                <a:solidFill>
                  <a:schemeClr val="tx1">
                    <a:lumMod val="50000"/>
                  </a:schemeClr>
                </a:solidFill>
                <a:effectLst/>
                <a:latin typeface="Söhne"/>
              </a:rPr>
              <a:t> Builds and trains the machine learning model.</a:t>
            </a:r>
          </a:p>
          <a:p>
            <a:pPr marL="742950" lvl="1" indent="-285750" algn="l">
              <a:lnSpc>
                <a:spcPct val="120000"/>
              </a:lnSpc>
              <a:spcBef>
                <a:spcPts val="0"/>
              </a:spcBef>
              <a:buFont typeface="Arial" panose="020B0604020202020204" pitchFamily="34" charset="0"/>
              <a:buChar char="•"/>
            </a:pPr>
            <a:r>
              <a:rPr lang="en-US" sz="3600" b="1" i="0" dirty="0">
                <a:solidFill>
                  <a:schemeClr val="tx1">
                    <a:lumMod val="50000"/>
                  </a:schemeClr>
                </a:solidFill>
                <a:effectLst/>
                <a:latin typeface="Söhne"/>
              </a:rPr>
              <a:t>Tuner:</a:t>
            </a:r>
            <a:r>
              <a:rPr lang="en-US" sz="3600" b="0" i="0" dirty="0">
                <a:solidFill>
                  <a:schemeClr val="tx1">
                    <a:lumMod val="50000"/>
                  </a:schemeClr>
                </a:solidFill>
                <a:effectLst/>
                <a:latin typeface="Söhne"/>
              </a:rPr>
              <a:t> Optimizes hyperparameters.</a:t>
            </a:r>
          </a:p>
          <a:p>
            <a:pPr marL="742950" lvl="1" indent="-285750" algn="l">
              <a:lnSpc>
                <a:spcPct val="120000"/>
              </a:lnSpc>
              <a:spcBef>
                <a:spcPts val="0"/>
              </a:spcBef>
              <a:buFont typeface="Arial" panose="020B0604020202020204" pitchFamily="34" charset="0"/>
              <a:buChar char="•"/>
            </a:pPr>
            <a:r>
              <a:rPr lang="en-US" sz="3600" b="1" i="0" dirty="0" err="1">
                <a:solidFill>
                  <a:schemeClr val="tx1">
                    <a:lumMod val="50000"/>
                  </a:schemeClr>
                </a:solidFill>
                <a:effectLst/>
                <a:latin typeface="Söhne"/>
              </a:rPr>
              <a:t>InfraValidator</a:t>
            </a:r>
            <a:r>
              <a:rPr lang="en-US" sz="3600" b="1" i="0" dirty="0">
                <a:solidFill>
                  <a:schemeClr val="tx1">
                    <a:lumMod val="50000"/>
                  </a:schemeClr>
                </a:solidFill>
                <a:effectLst/>
                <a:latin typeface="Söhne"/>
              </a:rPr>
              <a:t>:</a:t>
            </a:r>
            <a:r>
              <a:rPr lang="en-US" sz="3600" b="0" i="0" dirty="0">
                <a:solidFill>
                  <a:schemeClr val="tx1">
                    <a:lumMod val="50000"/>
                  </a:schemeClr>
                </a:solidFill>
                <a:effectLst/>
                <a:latin typeface="Söhne"/>
              </a:rPr>
              <a:t> Validates the model for serving.</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649697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Overview of popular </a:t>
            </a:r>
            <a:r>
              <a:rPr lang="en-US" sz="3200" dirty="0" err="1"/>
              <a:t>MLOps</a:t>
            </a:r>
            <a:r>
              <a:rPr lang="en-US" sz="3200" dirty="0"/>
              <a:t> tools</a:t>
            </a:r>
          </a:p>
        </p:txBody>
      </p:sp>
      <p:pic>
        <p:nvPicPr>
          <p:cNvPr id="2050" name="Picture 2" descr="The TFX User Guide | TensorFlow">
            <a:extLst>
              <a:ext uri="{FF2B5EF4-FFF2-40B4-BE49-F238E27FC236}">
                <a16:creationId xmlns:a16="http://schemas.microsoft.com/office/drawing/2014/main" id="{F14FD4F1-1673-9976-5D25-48B9EF6E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0" y="4030174"/>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5332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1169428" y="3641697"/>
            <a:ext cx="11725958" cy="9249507"/>
          </a:xfrm>
        </p:spPr>
        <p:txBody>
          <a:bodyPr>
            <a:normAutofit fontScale="92500" lnSpcReduction="10000"/>
          </a:bodyPr>
          <a:lstStyle/>
          <a:p>
            <a:pPr marL="0" indent="0" algn="l">
              <a:buNone/>
            </a:pPr>
            <a:r>
              <a:rPr lang="en-US" sz="4000" b="0" i="1" dirty="0" err="1">
                <a:solidFill>
                  <a:schemeClr val="tx1">
                    <a:lumMod val="50000"/>
                  </a:schemeClr>
                </a:solidFill>
                <a:effectLst/>
                <a:latin typeface="Söhne"/>
              </a:rPr>
              <a:t>MLflow</a:t>
            </a:r>
            <a:r>
              <a:rPr lang="en-US" sz="4000" b="0" i="1" dirty="0">
                <a:solidFill>
                  <a:schemeClr val="tx1">
                    <a:lumMod val="50000"/>
                  </a:schemeClr>
                </a:solidFill>
                <a:effectLst/>
                <a:latin typeface="Söhne"/>
              </a:rPr>
              <a:t>:</a:t>
            </a:r>
            <a:endParaRPr lang="en-US" sz="4000" b="0" i="0" dirty="0">
              <a:solidFill>
                <a:schemeClr val="tx1">
                  <a:lumMod val="50000"/>
                </a:schemeClr>
              </a:solidFill>
              <a:effectLst/>
              <a:latin typeface="Söhne"/>
            </a:endParaRPr>
          </a:p>
          <a:p>
            <a:pPr marL="0" indent="0" algn="l">
              <a:buNone/>
            </a:pPr>
            <a:r>
              <a:rPr lang="en-US" sz="4000" b="0" i="0" dirty="0" err="1">
                <a:solidFill>
                  <a:schemeClr val="tx1">
                    <a:lumMod val="50000"/>
                  </a:schemeClr>
                </a:solidFill>
                <a:effectLst/>
                <a:latin typeface="Söhne"/>
              </a:rPr>
              <a:t>MLflow</a:t>
            </a:r>
            <a:r>
              <a:rPr lang="en-US" sz="4000" b="0" i="0" dirty="0">
                <a:solidFill>
                  <a:schemeClr val="tx1">
                    <a:lumMod val="50000"/>
                  </a:schemeClr>
                </a:solidFill>
                <a:effectLst/>
                <a:latin typeface="Söhne"/>
              </a:rPr>
              <a:t> is an open-source platform designed to manage the end-to-end machine learning lifecycle. It comprises several components to streamline the ML workflow:</a:t>
            </a:r>
          </a:p>
          <a:p>
            <a:pPr algn="l">
              <a:buFont typeface="Arial" panose="020B0604020202020204" pitchFamily="34" charset="0"/>
              <a:buChar char="•"/>
            </a:pPr>
            <a:r>
              <a:rPr lang="en-US" sz="4000" b="1" i="0" dirty="0" err="1">
                <a:solidFill>
                  <a:schemeClr val="tx1">
                    <a:lumMod val="50000"/>
                  </a:schemeClr>
                </a:solidFill>
                <a:effectLst/>
                <a:latin typeface="Söhne"/>
              </a:rPr>
              <a:t>MLflow</a:t>
            </a:r>
            <a:r>
              <a:rPr lang="en-US" sz="4000" b="1" i="0" dirty="0">
                <a:solidFill>
                  <a:schemeClr val="tx1">
                    <a:lumMod val="50000"/>
                  </a:schemeClr>
                </a:solidFill>
                <a:effectLst/>
                <a:latin typeface="Söhne"/>
              </a:rPr>
              <a:t> Tracking:</a:t>
            </a:r>
            <a:r>
              <a:rPr lang="en-US" sz="4000" b="0" i="0" dirty="0">
                <a:solidFill>
                  <a:schemeClr val="tx1">
                    <a:lumMod val="50000"/>
                  </a:schemeClr>
                </a:solidFill>
                <a:effectLst/>
                <a:latin typeface="Söhne"/>
              </a:rPr>
              <a:t> Enables experiment tracking and management.</a:t>
            </a:r>
          </a:p>
          <a:p>
            <a:pPr algn="l">
              <a:buFont typeface="Arial" panose="020B0604020202020204" pitchFamily="34" charset="0"/>
              <a:buChar char="•"/>
            </a:pPr>
            <a:r>
              <a:rPr lang="en-US" sz="4000" b="1" i="0" dirty="0" err="1">
                <a:solidFill>
                  <a:schemeClr val="tx1">
                    <a:lumMod val="50000"/>
                  </a:schemeClr>
                </a:solidFill>
                <a:effectLst/>
                <a:latin typeface="Söhne"/>
              </a:rPr>
              <a:t>MLflow</a:t>
            </a:r>
            <a:r>
              <a:rPr lang="en-US" sz="4000" b="1" i="0" dirty="0">
                <a:solidFill>
                  <a:schemeClr val="tx1">
                    <a:lumMod val="50000"/>
                  </a:schemeClr>
                </a:solidFill>
                <a:effectLst/>
                <a:latin typeface="Söhne"/>
              </a:rPr>
              <a:t> Projects:</a:t>
            </a:r>
            <a:r>
              <a:rPr lang="en-US" sz="4000" b="0" i="0" dirty="0">
                <a:solidFill>
                  <a:schemeClr val="tx1">
                    <a:lumMod val="50000"/>
                  </a:schemeClr>
                </a:solidFill>
                <a:effectLst/>
                <a:latin typeface="Söhne"/>
              </a:rPr>
              <a:t> Organizes and packages code into reproducible runs.</a:t>
            </a:r>
          </a:p>
          <a:p>
            <a:pPr algn="l">
              <a:buFont typeface="Arial" panose="020B0604020202020204" pitchFamily="34" charset="0"/>
              <a:buChar char="•"/>
            </a:pPr>
            <a:r>
              <a:rPr lang="en-US" sz="4000" b="1" i="0" dirty="0" err="1">
                <a:solidFill>
                  <a:schemeClr val="tx1">
                    <a:lumMod val="50000"/>
                  </a:schemeClr>
                </a:solidFill>
                <a:effectLst/>
                <a:latin typeface="Söhne"/>
              </a:rPr>
              <a:t>MLflow</a:t>
            </a:r>
            <a:r>
              <a:rPr lang="en-US" sz="4000" b="1" i="0" dirty="0">
                <a:solidFill>
                  <a:schemeClr val="tx1">
                    <a:lumMod val="50000"/>
                  </a:schemeClr>
                </a:solidFill>
                <a:effectLst/>
                <a:latin typeface="Söhne"/>
              </a:rPr>
              <a:t> Models:</a:t>
            </a:r>
            <a:r>
              <a:rPr lang="en-US" sz="4000" b="0" i="0" dirty="0">
                <a:solidFill>
                  <a:schemeClr val="tx1">
                    <a:lumMod val="50000"/>
                  </a:schemeClr>
                </a:solidFill>
                <a:effectLst/>
                <a:latin typeface="Söhne"/>
              </a:rPr>
              <a:t> Manages and deploys models in different formats.</a:t>
            </a:r>
          </a:p>
          <a:p>
            <a:pPr algn="l">
              <a:buFont typeface="Arial" panose="020B0604020202020204" pitchFamily="34" charset="0"/>
              <a:buChar char="•"/>
            </a:pPr>
            <a:r>
              <a:rPr lang="en-US" sz="4000" b="1" i="0" dirty="0" err="1">
                <a:solidFill>
                  <a:schemeClr val="tx1">
                    <a:lumMod val="50000"/>
                  </a:schemeClr>
                </a:solidFill>
                <a:effectLst/>
                <a:latin typeface="Söhne"/>
              </a:rPr>
              <a:t>MLflow</a:t>
            </a:r>
            <a:r>
              <a:rPr lang="en-US" sz="4000" b="1" i="0" dirty="0">
                <a:solidFill>
                  <a:schemeClr val="tx1">
                    <a:lumMod val="50000"/>
                  </a:schemeClr>
                </a:solidFill>
                <a:effectLst/>
                <a:latin typeface="Söhne"/>
              </a:rPr>
              <a:t> Registry:</a:t>
            </a:r>
            <a:r>
              <a:rPr lang="en-US" sz="4000" b="0" i="0" dirty="0">
                <a:solidFill>
                  <a:schemeClr val="tx1">
                    <a:lumMod val="50000"/>
                  </a:schemeClr>
                </a:solidFill>
                <a:effectLst/>
                <a:latin typeface="Söhne"/>
              </a:rPr>
              <a:t> Stores and organizes models for collaboration.</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649697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Overview of popular </a:t>
            </a:r>
            <a:r>
              <a:rPr lang="en-US" sz="3200" dirty="0" err="1"/>
              <a:t>MLOps</a:t>
            </a:r>
            <a:r>
              <a:rPr lang="en-US" sz="3200" dirty="0"/>
              <a:t> tools</a:t>
            </a:r>
          </a:p>
        </p:txBody>
      </p:sp>
      <p:pic>
        <p:nvPicPr>
          <p:cNvPr id="2052" name="Picture 4" descr="MLflow: A Tool for Managing the Machine Learning Lifecycle — MLflow 2.9.2  documentation">
            <a:extLst>
              <a:ext uri="{FF2B5EF4-FFF2-40B4-BE49-F238E27FC236}">
                <a16:creationId xmlns:a16="http://schemas.microsoft.com/office/drawing/2014/main" id="{1DCD8667-3D40-84CC-AC48-84ED4A660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5" y="6752492"/>
            <a:ext cx="71437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656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1943151" y="3782373"/>
            <a:ext cx="11725958" cy="9249507"/>
          </a:xfrm>
        </p:spPr>
        <p:txBody>
          <a:bodyPr>
            <a:normAutofit/>
          </a:bodyPr>
          <a:lstStyle/>
          <a:p>
            <a:pPr marL="0" indent="0" algn="l">
              <a:buNone/>
            </a:pPr>
            <a:r>
              <a:rPr lang="en-US" sz="4000" b="0" i="1" dirty="0">
                <a:solidFill>
                  <a:schemeClr val="tx1">
                    <a:lumMod val="50000"/>
                  </a:schemeClr>
                </a:solidFill>
                <a:effectLst/>
                <a:latin typeface="Söhne"/>
              </a:rPr>
              <a:t>Kubeflow:</a:t>
            </a:r>
            <a:endParaRPr lang="en-US" sz="4000" b="0" i="0" dirty="0">
              <a:solidFill>
                <a:schemeClr val="tx1">
                  <a:lumMod val="50000"/>
                </a:schemeClr>
              </a:solidFill>
              <a:effectLst/>
              <a:latin typeface="Söhne"/>
            </a:endParaRPr>
          </a:p>
          <a:p>
            <a:pPr marL="0" indent="0" algn="l">
              <a:buNone/>
            </a:pPr>
            <a:r>
              <a:rPr lang="en-US" sz="4000" b="0" i="0" dirty="0">
                <a:solidFill>
                  <a:schemeClr val="tx1">
                    <a:lumMod val="50000"/>
                  </a:schemeClr>
                </a:solidFill>
                <a:effectLst/>
                <a:latin typeface="Söhne"/>
              </a:rPr>
              <a:t>Kubeflow is a Kubernetes-native platform that provides a set of tools for building and deploying scalable and portable ML workflows. Key components include:</a:t>
            </a:r>
          </a:p>
          <a:p>
            <a:pPr algn="l">
              <a:buFont typeface="Arial" panose="020B0604020202020204" pitchFamily="34" charset="0"/>
              <a:buChar char="•"/>
            </a:pPr>
            <a:r>
              <a:rPr lang="en-US" sz="4000" b="1" i="0" dirty="0">
                <a:solidFill>
                  <a:schemeClr val="tx1">
                    <a:lumMod val="50000"/>
                  </a:schemeClr>
                </a:solidFill>
                <a:effectLst/>
                <a:latin typeface="Söhne"/>
              </a:rPr>
              <a:t>Kubeflow Pipelines:</a:t>
            </a:r>
            <a:r>
              <a:rPr lang="en-US" sz="4000" b="0" i="0" dirty="0">
                <a:solidFill>
                  <a:schemeClr val="tx1">
                    <a:lumMod val="50000"/>
                  </a:schemeClr>
                </a:solidFill>
                <a:effectLst/>
                <a:latin typeface="Söhne"/>
              </a:rPr>
              <a:t> Facilitates the orchestration of machine learning workflows.</a:t>
            </a:r>
          </a:p>
          <a:p>
            <a:pPr algn="l">
              <a:buFont typeface="Arial" panose="020B0604020202020204" pitchFamily="34" charset="0"/>
              <a:buChar char="•"/>
            </a:pPr>
            <a:r>
              <a:rPr lang="en-US" sz="4000" b="1" i="0" dirty="0" err="1">
                <a:solidFill>
                  <a:schemeClr val="tx1">
                    <a:lumMod val="50000"/>
                  </a:schemeClr>
                </a:solidFill>
                <a:effectLst/>
                <a:latin typeface="Söhne"/>
              </a:rPr>
              <a:t>Katib</a:t>
            </a:r>
            <a:r>
              <a:rPr lang="en-US" sz="4000" b="1" i="0" dirty="0">
                <a:solidFill>
                  <a:schemeClr val="tx1">
                    <a:lumMod val="50000"/>
                  </a:schemeClr>
                </a:solidFill>
                <a:effectLst/>
                <a:latin typeface="Söhne"/>
              </a:rPr>
              <a:t>:</a:t>
            </a:r>
            <a:r>
              <a:rPr lang="en-US" sz="4000" b="0" i="0" dirty="0">
                <a:solidFill>
                  <a:schemeClr val="tx1">
                    <a:lumMod val="50000"/>
                  </a:schemeClr>
                </a:solidFill>
                <a:effectLst/>
                <a:latin typeface="Söhne"/>
              </a:rPr>
              <a:t> Handles hyperparameter tuning.</a:t>
            </a:r>
          </a:p>
          <a:p>
            <a:pPr algn="l">
              <a:buFont typeface="Arial" panose="020B0604020202020204" pitchFamily="34" charset="0"/>
              <a:buChar char="•"/>
            </a:pPr>
            <a:r>
              <a:rPr lang="en-US" sz="4000" b="1" i="0" dirty="0" err="1">
                <a:solidFill>
                  <a:schemeClr val="tx1">
                    <a:lumMod val="50000"/>
                  </a:schemeClr>
                </a:solidFill>
                <a:effectLst/>
                <a:latin typeface="Söhne"/>
              </a:rPr>
              <a:t>KFServing</a:t>
            </a:r>
            <a:r>
              <a:rPr lang="en-US" sz="4000" b="1" i="0" dirty="0">
                <a:solidFill>
                  <a:schemeClr val="tx1">
                    <a:lumMod val="50000"/>
                  </a:schemeClr>
                </a:solidFill>
                <a:effectLst/>
                <a:latin typeface="Söhne"/>
              </a:rPr>
              <a:t>:</a:t>
            </a:r>
            <a:r>
              <a:rPr lang="en-US" sz="4000" b="0" i="0" dirty="0">
                <a:solidFill>
                  <a:schemeClr val="tx1">
                    <a:lumMod val="50000"/>
                  </a:schemeClr>
                </a:solidFill>
                <a:effectLst/>
                <a:latin typeface="Söhne"/>
              </a:rPr>
              <a:t> Supports the deployment, serving, and scaling of ML models.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649697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Overview of popular </a:t>
            </a:r>
            <a:r>
              <a:rPr lang="en-US" sz="3200" dirty="0" err="1"/>
              <a:t>MLOps</a:t>
            </a:r>
            <a:r>
              <a:rPr lang="en-US" sz="3200" dirty="0"/>
              <a:t> tools</a:t>
            </a:r>
          </a:p>
        </p:txBody>
      </p:sp>
      <p:pic>
        <p:nvPicPr>
          <p:cNvPr id="2056" name="Picture 8" descr="Kubeflow Logo PNG Vector (SVG) Free Download">
            <a:extLst>
              <a:ext uri="{FF2B5EF4-FFF2-40B4-BE49-F238E27FC236}">
                <a16:creationId xmlns:a16="http://schemas.microsoft.com/office/drawing/2014/main" id="{B044B19F-C8BE-CE9F-6B48-7DB130D18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1661" y="4466492"/>
            <a:ext cx="5742028" cy="566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9522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4149969"/>
            <a:ext cx="23380929" cy="9566030"/>
          </a:xfrm>
        </p:spPr>
        <p:txBody>
          <a:bodyPr>
            <a:normAutofit/>
          </a:bodyPr>
          <a:lstStyle/>
          <a:p>
            <a:pPr marL="858838" indent="0">
              <a:buNone/>
            </a:pPr>
            <a:r>
              <a:rPr lang="en-US" sz="5400" dirty="0">
                <a:latin typeface="+mj-lt"/>
              </a:rPr>
              <a:t>Introduction to Version Control</a:t>
            </a:r>
          </a:p>
          <a:p>
            <a:pPr marL="1773238" indent="-914400"/>
            <a:r>
              <a:rPr lang="en-US" sz="5400" dirty="0">
                <a:latin typeface="+mj-lt"/>
              </a:rPr>
              <a:t>Version control is crucial for managing ML projects.</a:t>
            </a:r>
          </a:p>
          <a:p>
            <a:pPr marL="1773238" indent="-914400"/>
            <a:r>
              <a:rPr lang="en-US" sz="5400" dirty="0">
                <a:latin typeface="+mj-lt"/>
              </a:rPr>
              <a:t>It tracks changes, enables collaboration, and maintains reproducibility.</a:t>
            </a:r>
          </a:p>
          <a:p>
            <a:pPr marL="1773238" indent="-914400"/>
            <a:r>
              <a:rPr lang="en-US" sz="5400" dirty="0">
                <a:latin typeface="+mj-lt"/>
              </a:rPr>
              <a:t>ML projects involve code, data, and model artifacts.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53841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Understanding version control for machine learning models</a:t>
            </a:r>
          </a:p>
        </p:txBody>
      </p:sp>
    </p:spTree>
    <p:extLst>
      <p:ext uri="{BB962C8B-B14F-4D97-AF65-F5344CB8AC3E}">
        <p14:creationId xmlns:p14="http://schemas.microsoft.com/office/powerpoint/2010/main" val="2372915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4149969"/>
            <a:ext cx="23380929" cy="9566030"/>
          </a:xfrm>
        </p:spPr>
        <p:txBody>
          <a:bodyPr>
            <a:normAutofit/>
          </a:bodyPr>
          <a:lstStyle/>
          <a:p>
            <a:pPr marL="858838" indent="0">
              <a:buNone/>
            </a:pPr>
            <a:r>
              <a:rPr lang="en-US" sz="5400" dirty="0">
                <a:latin typeface="+mj-lt"/>
              </a:rPr>
              <a:t>Versioning Data and Models</a:t>
            </a:r>
          </a:p>
          <a:p>
            <a:pPr marL="1544638" indent="-685800"/>
            <a:r>
              <a:rPr lang="en-US" sz="5400" dirty="0">
                <a:latin typeface="+mj-lt"/>
              </a:rPr>
              <a:t>Versioning ensures tracking changes over time for data and model artifacts.</a:t>
            </a:r>
          </a:p>
          <a:p>
            <a:pPr marL="1544638" indent="-685800"/>
            <a:r>
              <a:rPr lang="en-US" sz="5400" dirty="0">
                <a:latin typeface="+mj-lt"/>
              </a:rPr>
              <a:t>It includes training data, preprocessed data, and feature engineering scripts.</a:t>
            </a:r>
          </a:p>
          <a:p>
            <a:pPr marL="1544638" indent="-685800"/>
            <a:r>
              <a:rPr lang="en-US" sz="5400" dirty="0">
                <a:latin typeface="+mj-lt"/>
              </a:rPr>
              <a:t>Versioning models is critical for reproducibility and performance assessment.</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53841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Understanding version control for machine learning models</a:t>
            </a:r>
          </a:p>
        </p:txBody>
      </p:sp>
    </p:spTree>
    <p:extLst>
      <p:ext uri="{BB962C8B-B14F-4D97-AF65-F5344CB8AC3E}">
        <p14:creationId xmlns:p14="http://schemas.microsoft.com/office/powerpoint/2010/main" val="23644404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4149969"/>
            <a:ext cx="23380929" cy="9566030"/>
          </a:xfrm>
        </p:spPr>
        <p:txBody>
          <a:bodyPr>
            <a:normAutofit/>
          </a:bodyPr>
          <a:lstStyle/>
          <a:p>
            <a:pPr marL="858838" indent="0">
              <a:buNone/>
            </a:pPr>
            <a:r>
              <a:rPr lang="en-US" sz="5400" dirty="0">
                <a:latin typeface="+mj-lt"/>
              </a:rPr>
              <a:t>Git for ML Projects</a:t>
            </a:r>
          </a:p>
          <a:p>
            <a:pPr marL="1544638" indent="-685800"/>
            <a:r>
              <a:rPr lang="en-US" sz="5400" dirty="0">
                <a:latin typeface="+mj-lt"/>
              </a:rPr>
              <a:t>Git is a distributed version control system widely used in ML.</a:t>
            </a:r>
          </a:p>
          <a:p>
            <a:pPr marL="1544638" indent="-685800"/>
            <a:r>
              <a:rPr lang="en-US" sz="5400" dirty="0">
                <a:latin typeface="+mj-lt"/>
              </a:rPr>
              <a:t>It manages repositories, supports branching, and handles merges.</a:t>
            </a:r>
          </a:p>
          <a:p>
            <a:pPr marL="1544638" indent="-685800"/>
            <a:r>
              <a:rPr lang="en-US" sz="5400" dirty="0">
                <a:latin typeface="+mj-lt"/>
              </a:rPr>
              <a:t>Git tracks changes in code, data, and model files for collaboration and experimentation.</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53841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Understanding version control for machine learning models</a:t>
            </a:r>
          </a:p>
        </p:txBody>
      </p:sp>
    </p:spTree>
    <p:extLst>
      <p:ext uri="{BB962C8B-B14F-4D97-AF65-F5344CB8AC3E}">
        <p14:creationId xmlns:p14="http://schemas.microsoft.com/office/powerpoint/2010/main" val="28837903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4149969"/>
            <a:ext cx="23380929" cy="9566030"/>
          </a:xfrm>
        </p:spPr>
        <p:txBody>
          <a:bodyPr>
            <a:normAutofit/>
          </a:bodyPr>
          <a:lstStyle/>
          <a:p>
            <a:pPr marL="858838" indent="0">
              <a:buNone/>
            </a:pPr>
            <a:r>
              <a:rPr lang="en-US" sz="5400" dirty="0">
                <a:latin typeface="+mj-lt"/>
              </a:rPr>
              <a:t>Model Registry</a:t>
            </a:r>
          </a:p>
          <a:p>
            <a:pPr marL="1544638" indent="-685800"/>
            <a:r>
              <a:rPr lang="en-US" sz="5400" dirty="0">
                <a:latin typeface="+mj-lt"/>
              </a:rPr>
              <a:t>A model registry is a repository for organizing and tracking model versions.</a:t>
            </a:r>
          </a:p>
          <a:p>
            <a:pPr marL="1544638" indent="-685800"/>
            <a:r>
              <a:rPr lang="en-US" sz="5400" dirty="0">
                <a:latin typeface="+mj-lt"/>
              </a:rPr>
              <a:t>It manages metadata, facilitates comparisons, and aids in model retrieval.</a:t>
            </a:r>
          </a:p>
          <a:p>
            <a:pPr marL="1544638" indent="-685800"/>
            <a:r>
              <a:rPr lang="en-US" sz="5400" dirty="0">
                <a:latin typeface="+mj-lt"/>
              </a:rPr>
              <a:t>Tools and platforms support model registry functionality in ML workflows.</a:t>
            </a:r>
          </a:p>
          <a:p>
            <a:pPr marL="858838" indent="0">
              <a:buNone/>
            </a:pPr>
            <a:endParaRPr lang="en-US" sz="5400" dirty="0">
              <a:latin typeface="+mj-lt"/>
            </a:endParaRP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53841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Understanding version control for machine learning models</a:t>
            </a:r>
          </a:p>
        </p:txBody>
      </p:sp>
    </p:spTree>
    <p:extLst>
      <p:ext uri="{BB962C8B-B14F-4D97-AF65-F5344CB8AC3E}">
        <p14:creationId xmlns:p14="http://schemas.microsoft.com/office/powerpoint/2010/main" val="26778985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5400" dirty="0">
                <a:latin typeface="+mj-lt"/>
              </a:rPr>
              <a:t>Learning</a:t>
            </a:r>
            <a:r>
              <a:rPr lang="en-US" sz="9600" dirty="0">
                <a:latin typeface="+mj-lt"/>
              </a:rPr>
              <a:t> </a:t>
            </a:r>
            <a:r>
              <a:rPr lang="en-US" sz="5400" dirty="0">
                <a:latin typeface="+mj-lt"/>
              </a:rPr>
              <a:t>Outcome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549400" indent="-635000" algn="just"/>
            <a:r>
              <a:rPr lang="en-US" sz="5400" b="1" dirty="0">
                <a:latin typeface="+mj-lt"/>
              </a:rPr>
              <a:t>LO 1: </a:t>
            </a:r>
            <a:r>
              <a:rPr lang="en-US" sz="5400" dirty="0">
                <a:latin typeface="+mj-lt"/>
              </a:rPr>
              <a:t>Explain the fundamental of machine learning concept</a:t>
            </a:r>
          </a:p>
          <a:p>
            <a:pPr marL="1549400" indent="-635000" algn="just"/>
            <a:r>
              <a:rPr lang="en-US" sz="5400" b="1" dirty="0">
                <a:latin typeface="+mj-lt"/>
              </a:rPr>
              <a:t>LO 2: </a:t>
            </a:r>
            <a:r>
              <a:rPr lang="en-US" sz="5400" dirty="0">
                <a:latin typeface="+mj-lt"/>
              </a:rPr>
              <a:t>Interpret the distribution of dataset using regression method</a:t>
            </a:r>
          </a:p>
          <a:p>
            <a:pPr marL="1549400" indent="-635000" algn="just"/>
            <a:r>
              <a:rPr lang="en-US" sz="5400" b="1" dirty="0">
                <a:latin typeface="+mj-lt"/>
              </a:rPr>
              <a:t>LO 3: </a:t>
            </a:r>
            <a:r>
              <a:rPr lang="en-US" sz="5400" dirty="0">
                <a:latin typeface="+mj-lt"/>
              </a:rPr>
              <a:t>Experiment classification and clustering algorithm from given dataset</a:t>
            </a:r>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4149969"/>
            <a:ext cx="23380929" cy="9566030"/>
          </a:xfrm>
        </p:spPr>
        <p:txBody>
          <a:bodyPr>
            <a:normAutofit/>
          </a:bodyPr>
          <a:lstStyle/>
          <a:p>
            <a:pPr marL="858838" indent="0">
              <a:buNone/>
            </a:pPr>
            <a:r>
              <a:rPr lang="en-US" sz="5400" dirty="0">
                <a:latin typeface="+mj-lt"/>
              </a:rPr>
              <a:t>Best Practices and Challenges</a:t>
            </a:r>
          </a:p>
          <a:p>
            <a:pPr marL="1544638" indent="-685800"/>
            <a:r>
              <a:rPr lang="en-US" sz="5400" dirty="0">
                <a:latin typeface="+mj-lt"/>
              </a:rPr>
              <a:t>Best practices include clear commit messages, documentation, and collaborative workflows.</a:t>
            </a:r>
          </a:p>
          <a:p>
            <a:pPr marL="1544638" indent="-685800"/>
            <a:r>
              <a:rPr lang="en-US" sz="5400" dirty="0">
                <a:latin typeface="+mj-lt"/>
              </a:rPr>
              <a:t>Challenges include versioning large datasets, handling binary files, and integrating with ML pipelines.</a:t>
            </a:r>
          </a:p>
          <a:p>
            <a:pPr marL="1544638" indent="-685800"/>
            <a:r>
              <a:rPr lang="en-US" sz="5400" dirty="0">
                <a:latin typeface="+mj-lt"/>
              </a:rPr>
              <a:t>The section emphasizes the importance of effective version control for ML project success.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53841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Understanding version control for machine learning models</a:t>
            </a:r>
          </a:p>
        </p:txBody>
      </p:sp>
    </p:spTree>
    <p:extLst>
      <p:ext uri="{BB962C8B-B14F-4D97-AF65-F5344CB8AC3E}">
        <p14:creationId xmlns:p14="http://schemas.microsoft.com/office/powerpoint/2010/main" val="231177349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3" y="2557980"/>
            <a:ext cx="9733034" cy="11158019"/>
          </a:xfrm>
        </p:spPr>
        <p:txBody>
          <a:bodyPr>
            <a:normAutofit fontScale="92500"/>
          </a:bodyPr>
          <a:lstStyle/>
          <a:p>
            <a:pPr marL="858838" indent="0" algn="just">
              <a:buNone/>
            </a:pPr>
            <a:endParaRPr lang="en-US" sz="4800" dirty="0">
              <a:latin typeface="+mj-lt"/>
            </a:endParaRPr>
          </a:p>
          <a:p>
            <a:pPr marL="858838" indent="0" algn="just">
              <a:buNone/>
            </a:pPr>
            <a:r>
              <a:rPr lang="en-US" sz="4800" dirty="0">
                <a:latin typeface="+mj-lt"/>
              </a:rPr>
              <a:t>Containerization is a lightweight, portable, and reproducible packaging approach for software applications, and </a:t>
            </a:r>
            <a:r>
              <a:rPr lang="en-US" sz="4800" b="1" dirty="0">
                <a:latin typeface="+mj-lt"/>
              </a:rPr>
              <a:t>Docker</a:t>
            </a:r>
            <a:r>
              <a:rPr lang="en-US" sz="4800" dirty="0">
                <a:latin typeface="+mj-lt"/>
              </a:rPr>
              <a:t> is a widely used tool for creating and managing containers. In the context of </a:t>
            </a:r>
            <a:r>
              <a:rPr lang="en-US" sz="4800" dirty="0" err="1">
                <a:latin typeface="+mj-lt"/>
              </a:rPr>
              <a:t>MLOps</a:t>
            </a:r>
            <a:r>
              <a:rPr lang="en-US" sz="4800" dirty="0">
                <a:latin typeface="+mj-lt"/>
              </a:rPr>
              <a:t>, containerization plays a crucial role in ensuring that machine learning models and their dependencies can be packaged together, providing consistency across different environments.</a:t>
            </a:r>
          </a:p>
          <a:p>
            <a:pPr marL="1773238" indent="-914400" algn="just"/>
            <a:endParaRPr lang="en-US" sz="4800" dirty="0">
              <a:latin typeface="+mj-lt"/>
            </a:endParaRP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70031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Containerization and orchestration for scalable deployments</a:t>
            </a:r>
          </a:p>
        </p:txBody>
      </p:sp>
      <p:pic>
        <p:nvPicPr>
          <p:cNvPr id="3074" name="Picture 2" descr="What Is Containerization? | Successive Cloud">
            <a:extLst>
              <a:ext uri="{FF2B5EF4-FFF2-40B4-BE49-F238E27FC236}">
                <a16:creationId xmlns:a16="http://schemas.microsoft.com/office/drawing/2014/main" id="{BE011AA4-8358-867C-182B-BAD9C335D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5812" y="4102559"/>
            <a:ext cx="13112145" cy="705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91141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err="1">
                <a:latin typeface="+mj-lt"/>
              </a:rPr>
              <a:t>MLOps</a:t>
            </a:r>
            <a:r>
              <a:rPr lang="en-US" sz="5400" dirty="0">
                <a:latin typeface="+mj-lt"/>
              </a:rPr>
              <a:t> Tools and Technologies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3" y="6506308"/>
            <a:ext cx="7587711" cy="7209691"/>
          </a:xfrm>
        </p:spPr>
        <p:txBody>
          <a:bodyPr>
            <a:normAutofit/>
          </a:bodyPr>
          <a:lstStyle/>
          <a:p>
            <a:pPr marL="858838" indent="0">
              <a:buNone/>
            </a:pPr>
            <a:endParaRPr lang="en-US" sz="4800" dirty="0">
              <a:latin typeface="+mj-lt"/>
            </a:endParaRPr>
          </a:p>
          <a:p>
            <a:pPr marL="858838" indent="0">
              <a:buNone/>
            </a:pPr>
            <a:r>
              <a:rPr lang="en-US" sz="4800" dirty="0">
                <a:latin typeface="+mj-lt"/>
              </a:rPr>
              <a:t>Orchestration with Kubernetes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70031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Containerization and orchestration for scalable deployments</a:t>
            </a:r>
          </a:p>
        </p:txBody>
      </p:sp>
      <p:pic>
        <p:nvPicPr>
          <p:cNvPr id="4098" name="Picture 2" descr="Kubernetes orchestration overview. | Download Scientific Diagram">
            <a:extLst>
              <a:ext uri="{FF2B5EF4-FFF2-40B4-BE49-F238E27FC236}">
                <a16:creationId xmlns:a16="http://schemas.microsoft.com/office/drawing/2014/main" id="{D2F17B92-0357-7094-923B-4A1E8C5D8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236" y="3596787"/>
            <a:ext cx="14066227" cy="89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4243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b="1" i="0" dirty="0">
                <a:effectLst/>
                <a:latin typeface="Söhne"/>
              </a:rPr>
              <a:t>CI/CD for ML</a:t>
            </a:r>
            <a:endParaRPr lang="en-US" dirty="0"/>
          </a:p>
        </p:txBody>
      </p:sp>
    </p:spTree>
    <p:extLst>
      <p:ext uri="{BB962C8B-B14F-4D97-AF65-F5344CB8AC3E}">
        <p14:creationId xmlns:p14="http://schemas.microsoft.com/office/powerpoint/2010/main" val="331881206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CI/CD for ML</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70031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CI/CD pipelines for machine learning projects</a:t>
            </a:r>
          </a:p>
        </p:txBody>
      </p:sp>
      <p:sp>
        <p:nvSpPr>
          <p:cNvPr id="3" name="Content Placeholder 2">
            <a:extLst>
              <a:ext uri="{FF2B5EF4-FFF2-40B4-BE49-F238E27FC236}">
                <a16:creationId xmlns:a16="http://schemas.microsoft.com/office/drawing/2014/main" id="{E819C871-81A8-63E5-5ADE-96218E98366C}"/>
              </a:ext>
            </a:extLst>
          </p:cNvPr>
          <p:cNvSpPr>
            <a:spLocks noGrp="1"/>
          </p:cNvSpPr>
          <p:nvPr>
            <p:ph sz="quarter" idx="11"/>
          </p:nvPr>
        </p:nvSpPr>
        <p:spPr>
          <a:xfrm>
            <a:off x="2391509" y="3868615"/>
            <a:ext cx="18850706" cy="7948247"/>
          </a:xfrm>
        </p:spPr>
        <p:txBody>
          <a:bodyPr>
            <a:normAutofit fontScale="85000" lnSpcReduction="20000"/>
          </a:bodyPr>
          <a:lstStyle/>
          <a:p>
            <a:pPr marL="0" indent="0">
              <a:buNone/>
            </a:pPr>
            <a:r>
              <a:rPr lang="en-US" sz="4000" dirty="0"/>
              <a:t>CI/CD practices aim to automate and streamline the process of integrating code changes, testing them, and deploying them to production. In the context of machine learning, CI/CD is crucial for maintaining model consistency, testing model updates, and ensuring rapid deployment.</a:t>
            </a:r>
          </a:p>
          <a:p>
            <a:pPr marL="0" indent="0">
              <a:buNone/>
            </a:pPr>
            <a:r>
              <a:rPr lang="en-US" sz="4000" b="1" u="sng" dirty="0"/>
              <a:t>Key Concepts</a:t>
            </a:r>
          </a:p>
          <a:p>
            <a:r>
              <a:rPr lang="en-US" sz="4000" b="1" dirty="0"/>
              <a:t>Automated Testing</a:t>
            </a:r>
            <a:r>
              <a:rPr lang="en-US" sz="4000" dirty="0"/>
              <a:t>: Integration of automated testing for model training scripts, ensuring that changes do not break existing functionality.</a:t>
            </a:r>
          </a:p>
          <a:p>
            <a:r>
              <a:rPr lang="en-US" sz="4000" b="1" dirty="0"/>
              <a:t>Versioning</a:t>
            </a:r>
            <a:r>
              <a:rPr lang="en-US" sz="4000" dirty="0"/>
              <a:t>: Managing version control not only for code but also for datasets and model artifacts.</a:t>
            </a:r>
          </a:p>
          <a:p>
            <a:r>
              <a:rPr lang="en-US" sz="4000" b="1" dirty="0"/>
              <a:t>Continuous Integration</a:t>
            </a:r>
            <a:r>
              <a:rPr lang="en-US" sz="4000" dirty="0"/>
              <a:t>: Automatically building and validating models whenever there is a code change, ensuring that the integration of new features does not introduce errors.</a:t>
            </a:r>
          </a:p>
          <a:p>
            <a:r>
              <a:rPr lang="en-US" sz="4000" b="1" dirty="0"/>
              <a:t>Continuous Deployment</a:t>
            </a:r>
            <a:r>
              <a:rPr lang="en-US" sz="4000" dirty="0"/>
              <a:t>: Automating the deployment process to move models seamlessly from development to staging and production environments.</a:t>
            </a:r>
          </a:p>
        </p:txBody>
      </p:sp>
    </p:spTree>
    <p:extLst>
      <p:ext uri="{BB962C8B-B14F-4D97-AF65-F5344CB8AC3E}">
        <p14:creationId xmlns:p14="http://schemas.microsoft.com/office/powerpoint/2010/main" val="187004395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CI/CD for ML</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70031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CI/CD pipelines for machine learning projects</a:t>
            </a:r>
          </a:p>
        </p:txBody>
      </p:sp>
      <p:pic>
        <p:nvPicPr>
          <p:cNvPr id="5122" name="Picture 2" descr="MLOps: CI/CD phase">
            <a:extLst>
              <a:ext uri="{FF2B5EF4-FFF2-40B4-BE49-F238E27FC236}">
                <a16:creationId xmlns:a16="http://schemas.microsoft.com/office/drawing/2014/main" id="{AA34F24E-CA28-1A6E-9AEB-A01DB052E2CF}"/>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174151" y="3411415"/>
            <a:ext cx="24090410" cy="955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931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CI/CD for ML</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r>
              <a:rPr lang="en-US" sz="5400" dirty="0">
                <a:latin typeface="+mj-lt"/>
              </a:rPr>
              <a:t>Version control is essential for managing the evolution of machine learning models. This includes tracking changes in code, datasets, and model artifacts to reproduce experiments, ensure reproducibility, and troubleshoot issues.</a:t>
            </a:r>
          </a:p>
          <a:p>
            <a:pPr marL="2397126" lvl="1" indent="-914400" algn="just"/>
            <a:r>
              <a:rPr lang="en-US" sz="5400" b="1" dirty="0">
                <a:latin typeface="+mj-lt"/>
              </a:rPr>
              <a:t>Code Versioning</a:t>
            </a:r>
            <a:r>
              <a:rPr lang="en-US" sz="5400" dirty="0">
                <a:latin typeface="+mj-lt"/>
              </a:rPr>
              <a:t>: Using version control systems (e.g., Git) for tracking changes in code, enabling collaboration, and maintaining a history of modifications.</a:t>
            </a:r>
          </a:p>
          <a:p>
            <a:pPr marL="2397126" lvl="1" indent="-914400" algn="just"/>
            <a:r>
              <a:rPr lang="en-US" sz="5400" b="1" dirty="0">
                <a:latin typeface="+mj-lt"/>
              </a:rPr>
              <a:t>Dataset Versioning</a:t>
            </a:r>
            <a:r>
              <a:rPr lang="en-US" sz="5400" dirty="0">
                <a:latin typeface="+mj-lt"/>
              </a:rPr>
              <a:t>: Managing versions of datasets to maintain consistency in training and evaluation.</a:t>
            </a:r>
          </a:p>
          <a:p>
            <a:pPr marL="2397126" lvl="1" indent="-914400" algn="just"/>
            <a:r>
              <a:rPr lang="en-US" sz="5400" b="1" dirty="0">
                <a:latin typeface="+mj-lt"/>
              </a:rPr>
              <a:t>Model Artifact Versioning</a:t>
            </a:r>
            <a:r>
              <a:rPr lang="en-US" sz="5400" dirty="0">
                <a:latin typeface="+mj-lt"/>
              </a:rPr>
              <a:t>: Tracking versions of trained models, including metadata and hyperparameters.</a:t>
            </a:r>
          </a:p>
          <a:p>
            <a:pPr marL="1773238" indent="-914400" algn="just"/>
            <a:endParaRPr lang="en-US" sz="5400" dirty="0">
              <a:latin typeface="+mj-lt"/>
            </a:endParaRP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758060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Versioning and tracking model artifacts</a:t>
            </a:r>
          </a:p>
        </p:txBody>
      </p:sp>
    </p:spTree>
    <p:extLst>
      <p:ext uri="{BB962C8B-B14F-4D97-AF65-F5344CB8AC3E}">
        <p14:creationId xmlns:p14="http://schemas.microsoft.com/office/powerpoint/2010/main" val="39638185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b="1" i="0" dirty="0">
                <a:effectLst/>
                <a:latin typeface="Söhne"/>
              </a:rPr>
              <a:t>Model Monitoring and Governance</a:t>
            </a:r>
            <a:endParaRPr lang="en-US" dirty="0"/>
          </a:p>
        </p:txBody>
      </p:sp>
    </p:spTree>
    <p:extLst>
      <p:ext uri="{BB962C8B-B14F-4D97-AF65-F5344CB8AC3E}">
        <p14:creationId xmlns:p14="http://schemas.microsoft.com/office/powerpoint/2010/main" val="368129277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fontScale="62500" lnSpcReduction="20000"/>
          </a:bodyPr>
          <a:lstStyle/>
          <a:p>
            <a:pPr marL="858838" indent="0" algn="just">
              <a:buNone/>
            </a:pPr>
            <a:r>
              <a:rPr lang="en-US" sz="5400" dirty="0">
                <a:latin typeface="+mj-lt"/>
              </a:rPr>
              <a:t>Overview</a:t>
            </a:r>
          </a:p>
          <a:p>
            <a:pPr marL="2397126" lvl="1" indent="-914400" algn="just"/>
            <a:r>
              <a:rPr lang="en-US" sz="5400" dirty="0">
                <a:latin typeface="+mj-lt"/>
              </a:rPr>
              <a:t>Monitoring machine learning models in production is crucial to ensure their continued effectiveness and reliability. This involves tracking various metrics, data drift, and model performance over time.</a:t>
            </a:r>
          </a:p>
          <a:p>
            <a:pPr marL="858838" indent="0" algn="just">
              <a:buNone/>
            </a:pPr>
            <a:r>
              <a:rPr lang="en-US" sz="5400" dirty="0">
                <a:latin typeface="+mj-lt"/>
              </a:rPr>
              <a:t>Key Concepts</a:t>
            </a:r>
          </a:p>
          <a:p>
            <a:pPr marL="2397126" lvl="1" indent="-914400" algn="just"/>
            <a:r>
              <a:rPr lang="en-US" sz="5400" b="1" dirty="0">
                <a:latin typeface="+mj-lt"/>
              </a:rPr>
              <a:t>Metrics</a:t>
            </a:r>
            <a:r>
              <a:rPr lang="en-US" sz="5400" dirty="0">
                <a:latin typeface="+mj-lt"/>
              </a:rPr>
              <a:t>: Identifying and monitoring key performance indicators (KPIs) such as accuracy, precision, recall, and F1 score.</a:t>
            </a:r>
          </a:p>
          <a:p>
            <a:pPr marL="2397126" lvl="1" indent="-914400" algn="just"/>
            <a:r>
              <a:rPr lang="en-US" sz="5400" b="1" dirty="0">
                <a:latin typeface="+mj-lt"/>
              </a:rPr>
              <a:t>Data Drift</a:t>
            </a:r>
            <a:r>
              <a:rPr lang="en-US" sz="5400" dirty="0">
                <a:latin typeface="+mj-lt"/>
              </a:rPr>
              <a:t>: Recognizing shifts in the input data distribution that may impact model performance.</a:t>
            </a:r>
          </a:p>
          <a:p>
            <a:pPr marL="2397126" lvl="1" indent="-914400" algn="just"/>
            <a:r>
              <a:rPr lang="en-US" sz="5400" b="1" dirty="0">
                <a:latin typeface="+mj-lt"/>
              </a:rPr>
              <a:t>Model Drift</a:t>
            </a:r>
            <a:r>
              <a:rPr lang="en-US" sz="5400" dirty="0">
                <a:latin typeface="+mj-lt"/>
              </a:rPr>
              <a:t>: Monitoring the degradation of model performance over time due to changes in the underlying data or external factors.</a:t>
            </a:r>
          </a:p>
          <a:p>
            <a:pPr marL="858838" indent="0" algn="just">
              <a:buNone/>
            </a:pPr>
            <a:r>
              <a:rPr lang="en-US" sz="5400" dirty="0">
                <a:latin typeface="+mj-lt"/>
              </a:rPr>
              <a:t>Tools and Techniques</a:t>
            </a:r>
          </a:p>
          <a:p>
            <a:pPr marL="2397126" lvl="1" indent="-914400" algn="just"/>
            <a:r>
              <a:rPr lang="en-US" sz="5400" dirty="0">
                <a:latin typeface="+mj-lt"/>
              </a:rPr>
              <a:t>Implementing automated monitoring tools that provide real-time insights into model behavior.</a:t>
            </a:r>
          </a:p>
          <a:p>
            <a:pPr marL="2397126" lvl="1" indent="-914400" algn="just"/>
            <a:r>
              <a:rPr lang="en-US" sz="5400" dirty="0">
                <a:latin typeface="+mj-lt"/>
              </a:rPr>
              <a:t>Setting up alerts and notifications for anomalous behavior.</a:t>
            </a:r>
          </a:p>
          <a:p>
            <a:pPr marL="2397126" lvl="1" indent="-914400" algn="just"/>
            <a:r>
              <a:rPr lang="en-US" sz="5400" dirty="0">
                <a:latin typeface="+mj-lt"/>
              </a:rPr>
              <a:t>Utilizing statistical methods to detect data drift and model degradation.</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26733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Importance of monitoring machine learning models in production</a:t>
            </a:r>
          </a:p>
        </p:txBody>
      </p:sp>
    </p:spTree>
    <p:extLst>
      <p:ext uri="{BB962C8B-B14F-4D97-AF65-F5344CB8AC3E}">
        <p14:creationId xmlns:p14="http://schemas.microsoft.com/office/powerpoint/2010/main" val="19349080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fontScale="70000" lnSpcReduction="20000"/>
          </a:bodyPr>
          <a:lstStyle/>
          <a:p>
            <a:pPr marL="858838" indent="0" algn="just">
              <a:buNone/>
            </a:pPr>
            <a:r>
              <a:rPr lang="en-US" sz="5400" b="1" dirty="0">
                <a:latin typeface="+mj-lt"/>
              </a:rPr>
              <a:t>Choosing Appropriate Metrics</a:t>
            </a:r>
          </a:p>
          <a:p>
            <a:pPr marL="2397126" lvl="1" indent="-914400" algn="just">
              <a:buFont typeface="Courier New" panose="02070309020205020404" pitchFamily="49" charset="0"/>
              <a:buChar char="o"/>
            </a:pPr>
            <a:r>
              <a:rPr lang="en-US" sz="5400" dirty="0">
                <a:latin typeface="+mj-lt"/>
              </a:rPr>
              <a:t>Selecting metrics that align with the specific goals of the machine learning project (e.g., accuracy for classification, mean squared error for regression).</a:t>
            </a:r>
          </a:p>
          <a:p>
            <a:pPr marL="2397126" lvl="1" indent="-914400" algn="just">
              <a:buFont typeface="Courier New" panose="02070309020205020404" pitchFamily="49" charset="0"/>
              <a:buChar char="o"/>
            </a:pPr>
            <a:r>
              <a:rPr lang="en-US" sz="5400" dirty="0">
                <a:latin typeface="+mj-lt"/>
              </a:rPr>
              <a:t>Understanding the trade-offs between different metrics and the impact on business objectives.</a:t>
            </a:r>
          </a:p>
          <a:p>
            <a:pPr marL="858838" indent="0" algn="just">
              <a:buNone/>
            </a:pPr>
            <a:r>
              <a:rPr lang="en-US" sz="5400" b="1" dirty="0">
                <a:latin typeface="+mj-lt"/>
              </a:rPr>
              <a:t>Interpretable Models</a:t>
            </a:r>
          </a:p>
          <a:p>
            <a:pPr marL="2397126" lvl="1" indent="-914400" algn="just">
              <a:buFont typeface="Courier New" panose="02070309020205020404" pitchFamily="49" charset="0"/>
              <a:buChar char="o"/>
            </a:pPr>
            <a:r>
              <a:rPr lang="en-US" sz="5400" dirty="0">
                <a:latin typeface="+mj-lt"/>
              </a:rPr>
              <a:t>Exploring metrics that facilitate interpretability, such as feature importance and SHAP values.</a:t>
            </a:r>
          </a:p>
          <a:p>
            <a:pPr marL="2397126" lvl="1" indent="-914400" algn="just">
              <a:buFont typeface="Courier New" panose="02070309020205020404" pitchFamily="49" charset="0"/>
              <a:buChar char="o"/>
            </a:pPr>
            <a:r>
              <a:rPr lang="en-US" sz="5400" dirty="0">
                <a:latin typeface="+mj-lt"/>
              </a:rPr>
              <a:t>Balancing interpretability with model complexity and performance.</a:t>
            </a:r>
          </a:p>
          <a:p>
            <a:pPr marL="858838" indent="0" algn="just">
              <a:buNone/>
            </a:pPr>
            <a:r>
              <a:rPr lang="en-US" sz="5400" b="1" dirty="0">
                <a:latin typeface="+mj-lt"/>
              </a:rPr>
              <a:t>Model </a:t>
            </a:r>
            <a:r>
              <a:rPr lang="en-US" sz="5400" b="1" dirty="0" err="1">
                <a:latin typeface="+mj-lt"/>
              </a:rPr>
              <a:t>Explainability</a:t>
            </a:r>
            <a:endParaRPr lang="en-US" sz="5400" b="1" dirty="0">
              <a:latin typeface="+mj-lt"/>
            </a:endParaRPr>
          </a:p>
          <a:p>
            <a:pPr marL="2397126" lvl="1" indent="-914400" algn="just">
              <a:buFont typeface="Courier New" panose="02070309020205020404" pitchFamily="49" charset="0"/>
              <a:buChar char="o"/>
            </a:pPr>
            <a:r>
              <a:rPr lang="en-US" sz="5400" dirty="0">
                <a:latin typeface="+mj-lt"/>
              </a:rPr>
              <a:t>Evaluating model </a:t>
            </a:r>
            <a:r>
              <a:rPr lang="en-US" sz="5400" dirty="0" err="1">
                <a:latin typeface="+mj-lt"/>
              </a:rPr>
              <a:t>explainability</a:t>
            </a:r>
            <a:r>
              <a:rPr lang="en-US" sz="5400" dirty="0">
                <a:latin typeface="+mj-lt"/>
              </a:rPr>
              <a:t> methods to enhance understanding and trust in model predictions.</a:t>
            </a:r>
          </a:p>
          <a:p>
            <a:pPr marL="2397126" lvl="1" indent="-914400" algn="just">
              <a:buFont typeface="Courier New" panose="02070309020205020404" pitchFamily="49" charset="0"/>
              <a:buChar char="o"/>
            </a:pPr>
            <a:r>
              <a:rPr lang="en-US" sz="5400" dirty="0">
                <a:latin typeface="+mj-lt"/>
              </a:rPr>
              <a:t>Incorporating </a:t>
            </a:r>
            <a:r>
              <a:rPr lang="en-US" sz="5400" dirty="0" err="1">
                <a:latin typeface="+mj-lt"/>
              </a:rPr>
              <a:t>explainability</a:t>
            </a:r>
            <a:r>
              <a:rPr lang="en-US" sz="5400" dirty="0">
                <a:latin typeface="+mj-lt"/>
              </a:rPr>
              <a:t> metrics as part of the overall monitoring strategy.</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101583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Metrics and key performance indicators for model health</a:t>
            </a:r>
          </a:p>
        </p:txBody>
      </p:sp>
    </p:spTree>
    <p:extLst>
      <p:ext uri="{BB962C8B-B14F-4D97-AF65-F5344CB8AC3E}">
        <p14:creationId xmlns:p14="http://schemas.microsoft.com/office/powerpoint/2010/main" val="37408619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5400" dirty="0">
                <a:latin typeface="+mj-lt"/>
              </a:rPr>
              <a:t>Outline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r>
              <a:rPr lang="en-US" sz="5400" dirty="0">
                <a:latin typeface="+mj-lt"/>
              </a:rPr>
              <a:t>Introduction to </a:t>
            </a:r>
            <a:r>
              <a:rPr lang="en-US" sz="5400" dirty="0" err="1">
                <a:latin typeface="+mj-lt"/>
              </a:rPr>
              <a:t>MLOps</a:t>
            </a:r>
            <a:endParaRPr lang="en-US" sz="5400" dirty="0">
              <a:latin typeface="+mj-lt"/>
            </a:endParaRPr>
          </a:p>
          <a:p>
            <a:pPr marL="1773238" indent="-914400" algn="just"/>
            <a:r>
              <a:rPr lang="en-US" sz="5400" dirty="0">
                <a:latin typeface="+mj-lt"/>
              </a:rPr>
              <a:t>Machine Learning Lifecycle Overview</a:t>
            </a:r>
          </a:p>
          <a:p>
            <a:pPr marL="1773238" indent="-914400" algn="just"/>
            <a:r>
              <a:rPr lang="en-US" sz="5400" dirty="0" err="1">
                <a:latin typeface="+mj-lt"/>
              </a:rPr>
              <a:t>MLOps</a:t>
            </a:r>
            <a:r>
              <a:rPr lang="en-US" sz="5400" dirty="0">
                <a:latin typeface="+mj-lt"/>
              </a:rPr>
              <a:t> Tools and Technologies</a:t>
            </a:r>
          </a:p>
          <a:p>
            <a:pPr marL="1773238" indent="-914400" algn="just"/>
            <a:r>
              <a:rPr lang="en-US" sz="5400" dirty="0">
                <a:latin typeface="+mj-lt"/>
              </a:rPr>
              <a:t>CI/CD for ML</a:t>
            </a:r>
          </a:p>
          <a:p>
            <a:pPr marL="1773238" indent="-914400" algn="just"/>
            <a:r>
              <a:rPr lang="en-US" sz="5400" dirty="0">
                <a:latin typeface="+mj-lt"/>
              </a:rPr>
              <a:t>Model Monitoring and Governance</a:t>
            </a:r>
          </a:p>
          <a:p>
            <a:pPr marL="1773238" indent="-914400" algn="just"/>
            <a:endParaRPr lang="en-US" sz="5400" dirty="0">
              <a:latin typeface="+mj-lt"/>
            </a:endParaRPr>
          </a:p>
        </p:txBody>
      </p:sp>
    </p:spTree>
    <p:extLst>
      <p:ext uri="{BB962C8B-B14F-4D97-AF65-F5344CB8AC3E}">
        <p14:creationId xmlns:p14="http://schemas.microsoft.com/office/powerpoint/2010/main" val="226646014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lnSpcReduction="10000"/>
          </a:bodyPr>
          <a:lstStyle/>
          <a:p>
            <a:pPr marL="858838" indent="0" algn="just">
              <a:buNone/>
            </a:pPr>
            <a:r>
              <a:rPr lang="en-US" sz="5400" dirty="0">
                <a:latin typeface="+mj-lt"/>
              </a:rPr>
              <a:t>Introduction to Model Governance</a:t>
            </a:r>
          </a:p>
          <a:p>
            <a:pPr marL="1773238" indent="-914400" algn="just"/>
            <a:r>
              <a:rPr lang="en-US" sz="5400" b="1" dirty="0">
                <a:latin typeface="+mj-lt"/>
              </a:rPr>
              <a:t>Definition and Significance</a:t>
            </a:r>
            <a:r>
              <a:rPr lang="en-US" sz="5400" dirty="0">
                <a:latin typeface="+mj-lt"/>
              </a:rPr>
              <a:t>: Model governance refers to the set of processes, policies, and controls put in place to manage the lifecycle of machine learning models. It ensures that models are developed, deployed, and maintained in a systematic and compliant manner.</a:t>
            </a:r>
          </a:p>
          <a:p>
            <a:pPr marL="1773238" indent="-914400" algn="just"/>
            <a:r>
              <a:rPr lang="en-US" sz="5400" b="1" dirty="0">
                <a:latin typeface="+mj-lt"/>
              </a:rPr>
              <a:t>Lifecycle Management</a:t>
            </a:r>
            <a:r>
              <a:rPr lang="en-US" sz="5400" dirty="0">
                <a:latin typeface="+mj-lt"/>
              </a:rPr>
              <a:t>: Understanding the various stages of a model's lifecycle—from development to retirement—and establishing governance protocols for each stage.</a:t>
            </a:r>
          </a:p>
          <a:p>
            <a:pPr marL="1773238" indent="-914400" algn="just"/>
            <a:r>
              <a:rPr lang="en-US" sz="5400" b="1" dirty="0">
                <a:latin typeface="+mj-lt"/>
              </a:rPr>
              <a:t>Risk Management</a:t>
            </a:r>
            <a:r>
              <a:rPr lang="en-US" sz="5400" dirty="0">
                <a:latin typeface="+mj-lt"/>
              </a:rPr>
              <a:t>: Identifying and mitigating risks associated with model deployment, including issues related to performance, security, and ethical considerations.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95763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model governance and compliance</a:t>
            </a:r>
          </a:p>
        </p:txBody>
      </p:sp>
    </p:spTree>
    <p:extLst>
      <p:ext uri="{BB962C8B-B14F-4D97-AF65-F5344CB8AC3E}">
        <p14:creationId xmlns:p14="http://schemas.microsoft.com/office/powerpoint/2010/main" val="336305504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858838" indent="0" algn="just">
              <a:buNone/>
            </a:pPr>
            <a:r>
              <a:rPr lang="en-US" sz="5400" dirty="0">
                <a:latin typeface="+mj-lt"/>
              </a:rPr>
              <a:t>Ethical Considerations</a:t>
            </a:r>
          </a:p>
          <a:p>
            <a:pPr marL="1544638" indent="-685800" algn="just"/>
            <a:r>
              <a:rPr lang="en-US" sz="5400" b="1" dirty="0">
                <a:latin typeface="+mj-lt"/>
              </a:rPr>
              <a:t>Bias and Fairness</a:t>
            </a:r>
            <a:r>
              <a:rPr lang="en-US" sz="5400" dirty="0">
                <a:latin typeface="+mj-lt"/>
              </a:rPr>
              <a:t>: Addressing concerns related to bias in machine learning models and ensuring fairness in predictions across different demographic groups. This involves assessing and mitigating biases present in training data and model outputs.</a:t>
            </a:r>
          </a:p>
          <a:p>
            <a:pPr marL="1544638" indent="-685800" algn="just"/>
            <a:r>
              <a:rPr lang="en-US" sz="5400" b="1" dirty="0">
                <a:latin typeface="+mj-lt"/>
              </a:rPr>
              <a:t>Transparency</a:t>
            </a:r>
            <a:r>
              <a:rPr lang="en-US" sz="5400" dirty="0">
                <a:latin typeface="+mj-lt"/>
              </a:rPr>
              <a:t>: Striving for transparency in model decision-making processes. This includes making efforts to interpret and communicate how a model arrives at its predictions, especially in applications where decisions impact individuals or communities.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95763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model governance and compliance</a:t>
            </a:r>
          </a:p>
        </p:txBody>
      </p:sp>
    </p:spTree>
    <p:extLst>
      <p:ext uri="{BB962C8B-B14F-4D97-AF65-F5344CB8AC3E}">
        <p14:creationId xmlns:p14="http://schemas.microsoft.com/office/powerpoint/2010/main" val="20475808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858838" indent="0" algn="just">
              <a:buNone/>
            </a:pPr>
            <a:r>
              <a:rPr lang="en-US" sz="5400" dirty="0">
                <a:latin typeface="+mj-lt"/>
              </a:rPr>
              <a:t>Compliance and Regulations</a:t>
            </a:r>
          </a:p>
          <a:p>
            <a:pPr marL="1544638" indent="-685800" algn="just"/>
            <a:r>
              <a:rPr lang="en-US" sz="5400" b="1" dirty="0">
                <a:latin typeface="+mj-lt"/>
              </a:rPr>
              <a:t>Regulatory Landscape</a:t>
            </a:r>
            <a:r>
              <a:rPr lang="en-US" sz="5400" dirty="0">
                <a:latin typeface="+mj-lt"/>
              </a:rPr>
              <a:t>: Understanding the regulatory environment in which the model operates. This may include data protection laws (e.g., GDPR), industry-specific regulations (e.g., HIPAA for healthcare), and standards set by regulatory bodies.</a:t>
            </a:r>
          </a:p>
          <a:p>
            <a:pPr marL="1544638" indent="-685800" algn="just"/>
            <a:r>
              <a:rPr lang="en-US" sz="5400" b="1" dirty="0">
                <a:latin typeface="+mj-lt"/>
              </a:rPr>
              <a:t>Legal and Ethical Compliance</a:t>
            </a:r>
            <a:r>
              <a:rPr lang="en-US" sz="5400" dirty="0">
                <a:latin typeface="+mj-lt"/>
              </a:rPr>
              <a:t>: Developing models and processes that align with legal and ethical standards. This includes ensuring privacy, informed consent, and compliance with industry best practices.</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95763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model governance and compliance</a:t>
            </a:r>
          </a:p>
        </p:txBody>
      </p:sp>
    </p:spTree>
    <p:extLst>
      <p:ext uri="{BB962C8B-B14F-4D97-AF65-F5344CB8AC3E}">
        <p14:creationId xmlns:p14="http://schemas.microsoft.com/office/powerpoint/2010/main" val="24511168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fontScale="92500"/>
          </a:bodyPr>
          <a:lstStyle/>
          <a:p>
            <a:pPr marL="858838" indent="0" algn="just">
              <a:buNone/>
            </a:pPr>
            <a:r>
              <a:rPr lang="en-US" sz="5400" dirty="0">
                <a:latin typeface="+mj-lt"/>
              </a:rPr>
              <a:t>Documentation and Auditing</a:t>
            </a:r>
          </a:p>
          <a:p>
            <a:pPr marL="1544638" indent="-685800" algn="just"/>
            <a:r>
              <a:rPr lang="en-US" sz="5400" b="1" dirty="0">
                <a:latin typeface="+mj-lt"/>
              </a:rPr>
              <a:t>Comprehensive Documentation</a:t>
            </a:r>
            <a:r>
              <a:rPr lang="en-US" sz="5400" dirty="0">
                <a:latin typeface="+mj-lt"/>
              </a:rPr>
              <a:t>: Maintaining thorough documentation throughout the model development and deployment lifecycle. This includes documenting data sources, feature engineering steps, model architecture, and hyperparameters.</a:t>
            </a:r>
          </a:p>
          <a:p>
            <a:pPr marL="1544638" indent="-685800" algn="just"/>
            <a:r>
              <a:rPr lang="en-US" sz="5400" b="1" dirty="0">
                <a:latin typeface="+mj-lt"/>
              </a:rPr>
              <a:t>Versioning</a:t>
            </a:r>
            <a:r>
              <a:rPr lang="en-US" sz="5400" dirty="0">
                <a:latin typeface="+mj-lt"/>
              </a:rPr>
              <a:t>: Implementing version control for models to track changes over time. This allows for easy rollback in case of issues and facilitates auditing of model changes.</a:t>
            </a:r>
          </a:p>
          <a:p>
            <a:pPr marL="1544638" indent="-685800" algn="just"/>
            <a:r>
              <a:rPr lang="en-US" sz="5400" b="1" dirty="0">
                <a:latin typeface="+mj-lt"/>
              </a:rPr>
              <a:t>Auditing Processes</a:t>
            </a:r>
            <a:r>
              <a:rPr lang="en-US" sz="5400" dirty="0">
                <a:latin typeface="+mj-lt"/>
              </a:rPr>
              <a:t>: Establishing auditing mechanisms to track who accesses the models, when changes were made, and the impact of those changes. Audits contribute to accountability and transparency in model governance.</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95763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model governance and compliance</a:t>
            </a:r>
          </a:p>
        </p:txBody>
      </p:sp>
    </p:spTree>
    <p:extLst>
      <p:ext uri="{BB962C8B-B14F-4D97-AF65-F5344CB8AC3E}">
        <p14:creationId xmlns:p14="http://schemas.microsoft.com/office/powerpoint/2010/main" val="37989711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Model Monitoring and Governance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858838" indent="0" algn="just">
              <a:buNone/>
            </a:pPr>
            <a:r>
              <a:rPr lang="en-US" sz="5400" dirty="0">
                <a:latin typeface="+mj-lt"/>
              </a:rPr>
              <a:t>Implementation Strategies</a:t>
            </a:r>
          </a:p>
          <a:p>
            <a:pPr marL="1544638" indent="-685800" algn="just"/>
            <a:r>
              <a:rPr lang="en-US" sz="5400" b="1" dirty="0">
                <a:latin typeface="+mj-lt"/>
              </a:rPr>
              <a:t>Model Governance Frameworks</a:t>
            </a:r>
            <a:r>
              <a:rPr lang="en-US" sz="5400" dirty="0">
                <a:latin typeface="+mj-lt"/>
              </a:rPr>
              <a:t>: Exploring established frameworks and methodologies for model governance, such as the Model Development Lifecycle (MDLC) or the CRISP-DM (Cross-Industry Standard Process for Data Mining) framework.</a:t>
            </a:r>
          </a:p>
          <a:p>
            <a:pPr marL="1544638" indent="-685800" algn="just"/>
            <a:r>
              <a:rPr lang="en-US" sz="5400" b="1" dirty="0">
                <a:latin typeface="+mj-lt"/>
              </a:rPr>
              <a:t>Automation</a:t>
            </a:r>
            <a:r>
              <a:rPr lang="en-US" sz="5400" dirty="0">
                <a:latin typeface="+mj-lt"/>
              </a:rPr>
              <a:t>: Utilizing automation tools and platforms to enforce governance policies consistently. This includes automated checks for compliance, model monitoring, and alerting mechanisms.</a:t>
            </a:r>
          </a:p>
          <a:p>
            <a:pPr marL="1544638" indent="-685800" algn="just"/>
            <a:r>
              <a:rPr lang="en-US" sz="5400" b="1" dirty="0">
                <a:latin typeface="+mj-lt"/>
              </a:rPr>
              <a:t>Cross-Functional Collaboration</a:t>
            </a:r>
            <a:r>
              <a:rPr lang="en-US" sz="5400" dirty="0">
                <a:latin typeface="+mj-lt"/>
              </a:rPr>
              <a:t>: Promoting collaboration between data scientists, legal experts, compliance officers, and other stakeholders to ensure a holistic approach to model governance.</a:t>
            </a: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957634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Implementing model governance and compliance</a:t>
            </a:r>
          </a:p>
        </p:txBody>
      </p:sp>
    </p:spTree>
    <p:extLst>
      <p:ext uri="{BB962C8B-B14F-4D97-AF65-F5344CB8AC3E}">
        <p14:creationId xmlns:p14="http://schemas.microsoft.com/office/powerpoint/2010/main" val="3042608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52150570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t>References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858838" indent="0" algn="just">
              <a:buNone/>
            </a:pPr>
            <a:r>
              <a:rPr lang="en-US" sz="4400" dirty="0">
                <a:latin typeface="+mj-lt"/>
                <a:hlinkClick r:id="rId2"/>
              </a:rPr>
              <a:t>https://ml-ops.org/</a:t>
            </a:r>
            <a:endParaRPr lang="en-US" sz="4400" dirty="0">
              <a:latin typeface="+mj-lt"/>
            </a:endParaRPr>
          </a:p>
          <a:p>
            <a:pPr marL="858838" indent="0" algn="just">
              <a:buNone/>
            </a:pPr>
            <a:r>
              <a:rPr lang="en-US" sz="4400" dirty="0">
                <a:latin typeface="+mj-lt"/>
                <a:hlinkClick r:id="rId3"/>
              </a:rPr>
              <a:t>https://fullstackdeeplearning.com/spring2021/lecture-6/</a:t>
            </a:r>
            <a:endParaRPr lang="en-US" sz="4400" dirty="0">
              <a:latin typeface="+mj-lt"/>
            </a:endParaRPr>
          </a:p>
          <a:p>
            <a:pPr marL="858838" indent="0" algn="just">
              <a:buNone/>
            </a:pPr>
            <a:r>
              <a:rPr lang="en-US" sz="4400" dirty="0">
                <a:latin typeface="+mj-lt"/>
                <a:hlinkClick r:id="rId4"/>
              </a:rPr>
              <a:t>https://mlclass.ir/slides/MLOps.pdf</a:t>
            </a:r>
            <a:endParaRPr lang="en-US" sz="4400" dirty="0">
              <a:latin typeface="+mj-lt"/>
            </a:endParaRPr>
          </a:p>
          <a:p>
            <a:pPr marL="858838" indent="0" algn="just">
              <a:buNone/>
            </a:pPr>
            <a:r>
              <a:rPr lang="en-US" sz="4400" dirty="0">
                <a:latin typeface="+mj-lt"/>
                <a:hlinkClick r:id="rId5"/>
              </a:rPr>
              <a:t>https://arxiv.org/abs/2102.07750</a:t>
            </a:r>
            <a:endParaRPr lang="en-US" sz="4400" dirty="0">
              <a:latin typeface="+mj-lt"/>
            </a:endParaRPr>
          </a:p>
          <a:p>
            <a:pPr marL="858838" indent="0" algn="just">
              <a:buNone/>
            </a:pPr>
            <a:r>
              <a:rPr lang="en-US" sz="4400">
                <a:latin typeface="+mj-lt"/>
                <a:hlinkClick r:id="rId6"/>
              </a:rPr>
              <a:t>https://dl.acm.org/doi/abs/10.1145/3534678.3542604</a:t>
            </a:r>
            <a:endParaRPr lang="en-US" sz="4400">
              <a:latin typeface="+mj-lt"/>
            </a:endParaRPr>
          </a:p>
          <a:p>
            <a:pPr marL="858838" indent="0" algn="just">
              <a:buNone/>
            </a:pPr>
            <a:endParaRPr lang="en-US" sz="4400" dirty="0">
              <a:latin typeface="+mj-lt"/>
            </a:endParaRPr>
          </a:p>
          <a:p>
            <a:pPr marL="858838" indent="0" algn="just">
              <a:buNone/>
            </a:pPr>
            <a:endParaRPr lang="en-US" sz="4400" dirty="0">
              <a:latin typeface="+mj-lt"/>
            </a:endParaRPr>
          </a:p>
        </p:txBody>
      </p:sp>
    </p:spTree>
    <p:extLst>
      <p:ext uri="{BB962C8B-B14F-4D97-AF65-F5344CB8AC3E}">
        <p14:creationId xmlns:p14="http://schemas.microsoft.com/office/powerpoint/2010/main" val="36968460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Introduction to </a:t>
            </a:r>
            <a:r>
              <a:rPr lang="en-US" dirty="0" err="1"/>
              <a:t>MLOps</a:t>
            </a:r>
            <a:endParaRPr lang="en-US" dirty="0"/>
          </a:p>
        </p:txBody>
      </p:sp>
    </p:spTree>
    <p:extLst>
      <p:ext uri="{BB962C8B-B14F-4D97-AF65-F5344CB8AC3E}">
        <p14:creationId xmlns:p14="http://schemas.microsoft.com/office/powerpoint/2010/main" val="15047824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5400" dirty="0">
                <a:latin typeface="+mj-lt"/>
              </a:rPr>
              <a:t>Introduction to MLOPS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algn="l">
              <a:buFont typeface="Arial" panose="020B0604020202020204" pitchFamily="34" charset="0"/>
              <a:buChar char="•"/>
            </a:pPr>
            <a:r>
              <a:rPr lang="en-US" sz="5400" dirty="0" err="1">
                <a:latin typeface="+mj-lt"/>
              </a:rPr>
              <a:t>MLOps</a:t>
            </a:r>
            <a:r>
              <a:rPr lang="en-US" sz="5400" dirty="0">
                <a:latin typeface="+mj-lt"/>
              </a:rPr>
              <a:t>, short for Machine Learning Operations, is a set of practices that aim to streamline and automate the end-to-end machine learning lifecycle. It encompasses the entire process from data preparation and model development to deployment, monitoring, and maintenance in production environments.</a:t>
            </a:r>
          </a:p>
          <a:p>
            <a:pPr algn="l">
              <a:buFont typeface="Arial" panose="020B0604020202020204" pitchFamily="34" charset="0"/>
              <a:buChar char="•"/>
            </a:pPr>
            <a:r>
              <a:rPr lang="en-US" sz="5400" dirty="0" err="1">
                <a:latin typeface="+mj-lt"/>
              </a:rPr>
              <a:t>MLOps</a:t>
            </a:r>
            <a:r>
              <a:rPr lang="en-US" sz="5400" dirty="0">
                <a:latin typeface="+mj-lt"/>
              </a:rPr>
              <a:t> addresses the challenges of deploying and managing machine learning models at scale. It promotes collaboration between data scientists, developers, and operations teams, ensuring the efficient and reliable delivery of machine learning solutions. </a:t>
            </a:r>
            <a:r>
              <a:rPr lang="en-US" sz="5400" dirty="0" err="1">
                <a:latin typeface="+mj-lt"/>
              </a:rPr>
              <a:t>MLOps</a:t>
            </a:r>
            <a:r>
              <a:rPr lang="en-US" sz="5400" dirty="0">
                <a:latin typeface="+mj-lt"/>
              </a:rPr>
              <a:t> enhances the reproducibility, scalability, and maintainability of ML projects.</a:t>
            </a:r>
          </a:p>
          <a:p>
            <a:pPr algn="l">
              <a:buFont typeface="Arial" panose="020B0604020202020204" pitchFamily="34" charset="0"/>
              <a:buChar char="•"/>
            </a:pPr>
            <a:endParaRPr lang="en-US" sz="5400" dirty="0">
              <a:latin typeface="+mj-lt"/>
            </a:endParaRPr>
          </a:p>
        </p:txBody>
      </p:sp>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81336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Understanding </a:t>
            </a:r>
            <a:r>
              <a:rPr lang="en-US" sz="3200" dirty="0" err="1"/>
              <a:t>MLOps</a:t>
            </a:r>
            <a:r>
              <a:rPr lang="en-US" sz="3200" dirty="0"/>
              <a:t> and its significance</a:t>
            </a: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8903182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5400" dirty="0">
                <a:latin typeface="+mj-lt"/>
              </a:rPr>
              <a:t>Introduction to MLOPS</a:t>
            </a:r>
          </a:p>
        </p:txBody>
      </p:sp>
      <p:graphicFrame>
        <p:nvGraphicFramePr>
          <p:cNvPr id="3" name="Content Placeholder 2">
            <a:extLst>
              <a:ext uri="{FF2B5EF4-FFF2-40B4-BE49-F238E27FC236}">
                <a16:creationId xmlns:a16="http://schemas.microsoft.com/office/drawing/2014/main" id="{28362059-B567-1877-808E-B819A7ACD72A}"/>
              </a:ext>
            </a:extLst>
          </p:cNvPr>
          <p:cNvGraphicFramePr>
            <a:graphicFrameLocks noGrp="1"/>
          </p:cNvGraphicFramePr>
          <p:nvPr>
            <p:ph sz="quarter" idx="11"/>
            <p:extLst>
              <p:ext uri="{D42A27DB-BD31-4B8C-83A1-F6EECF244321}">
                <p14:modId xmlns:p14="http://schemas.microsoft.com/office/powerpoint/2010/main" val="918844411"/>
              </p:ext>
            </p:extLst>
          </p:nvPr>
        </p:nvGraphicFramePr>
        <p:xfrm>
          <a:off x="738554" y="3048537"/>
          <a:ext cx="23000677" cy="10469142"/>
        </p:xfrm>
        <a:graphic>
          <a:graphicData uri="http://schemas.openxmlformats.org/drawingml/2006/table">
            <a:tbl>
              <a:tblPr>
                <a:tableStyleId>{5940675A-B579-460E-94D1-54222C63F5DA}</a:tableStyleId>
              </a:tblPr>
              <a:tblGrid>
                <a:gridCol w="4511671">
                  <a:extLst>
                    <a:ext uri="{9D8B030D-6E8A-4147-A177-3AD203B41FA5}">
                      <a16:colId xmlns:a16="http://schemas.microsoft.com/office/drawing/2014/main" val="3398730980"/>
                    </a:ext>
                  </a:extLst>
                </a:gridCol>
                <a:gridCol w="10822114">
                  <a:extLst>
                    <a:ext uri="{9D8B030D-6E8A-4147-A177-3AD203B41FA5}">
                      <a16:colId xmlns:a16="http://schemas.microsoft.com/office/drawing/2014/main" val="4198628383"/>
                    </a:ext>
                  </a:extLst>
                </a:gridCol>
                <a:gridCol w="7666892">
                  <a:extLst>
                    <a:ext uri="{9D8B030D-6E8A-4147-A177-3AD203B41FA5}">
                      <a16:colId xmlns:a16="http://schemas.microsoft.com/office/drawing/2014/main" val="788854440"/>
                    </a:ext>
                  </a:extLst>
                </a:gridCol>
              </a:tblGrid>
              <a:tr h="356857">
                <a:tc>
                  <a:txBody>
                    <a:bodyPr/>
                    <a:lstStyle/>
                    <a:p>
                      <a:pPr algn="l" fontAlgn="b"/>
                      <a:r>
                        <a:rPr lang="en-US" sz="3600" u="none" strike="noStrike">
                          <a:effectLst/>
                        </a:rPr>
                        <a:t>Aspect</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Traditional Software Development</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MLOps</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1228060183"/>
                  </a:ext>
                </a:extLst>
              </a:tr>
              <a:tr h="708717">
                <a:tc>
                  <a:txBody>
                    <a:bodyPr/>
                    <a:lstStyle/>
                    <a:p>
                      <a:pPr algn="l" fontAlgn="b"/>
                      <a:r>
                        <a:rPr lang="en-US" sz="3600" u="none" strike="noStrike">
                          <a:effectLst/>
                        </a:rPr>
                        <a:t>Objective</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Develop and maintain software applications</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Deploy and manage machine learning models in production</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1147921673"/>
                  </a:ext>
                </a:extLst>
              </a:tr>
              <a:tr h="620752">
                <a:tc>
                  <a:txBody>
                    <a:bodyPr/>
                    <a:lstStyle/>
                    <a:p>
                      <a:pPr algn="l" fontAlgn="b"/>
                      <a:r>
                        <a:rPr lang="en-US" sz="3600" u="none" strike="noStrike">
                          <a:effectLst/>
                        </a:rPr>
                        <a:t>Development Lifecycle</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Linear, often following methodologies like SDLC</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Iterative and experimental, reflecting the ML lifecycle</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2526728450"/>
                  </a:ext>
                </a:extLst>
              </a:tr>
              <a:tr h="620752">
                <a:tc>
                  <a:txBody>
                    <a:bodyPr/>
                    <a:lstStyle/>
                    <a:p>
                      <a:pPr algn="l" fontAlgn="b"/>
                      <a:r>
                        <a:rPr lang="en-US" sz="3600" u="none" strike="noStrike">
                          <a:effectLst/>
                        </a:rPr>
                        <a:t>Data Dependency</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Emphasis on code; less focus on data management</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Strong emphasis on managing and versioning data</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2335015295"/>
                  </a:ext>
                </a:extLst>
              </a:tr>
              <a:tr h="620752">
                <a:tc>
                  <a:txBody>
                    <a:bodyPr/>
                    <a:lstStyle/>
                    <a:p>
                      <a:pPr algn="l" fontAlgn="b"/>
                      <a:r>
                        <a:rPr lang="en-US" sz="3600" u="none" strike="noStrike">
                          <a:effectLst/>
                        </a:rPr>
                        <a:t>Nature of Work</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Code-centric, with clear specifications and requirements</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Data-centric, involving exploration and experimentation</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2777672913"/>
                  </a:ext>
                </a:extLst>
              </a:tr>
              <a:tr h="972611">
                <a:tc>
                  <a:txBody>
                    <a:bodyPr/>
                    <a:lstStyle/>
                    <a:p>
                      <a:pPr algn="l" fontAlgn="b"/>
                      <a:r>
                        <a:rPr lang="en-US" sz="3600" u="none" strike="noStrike">
                          <a:effectLst/>
                        </a:rPr>
                        <a:t>Testing and Validation</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Rigorous testing of code and software functionalities</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Testing involves both code and model evaluation, with a focus on model performance</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4136778483"/>
                  </a:ext>
                </a:extLst>
              </a:tr>
              <a:tr h="620752">
                <a:tc>
                  <a:txBody>
                    <a:bodyPr/>
                    <a:lstStyle/>
                    <a:p>
                      <a:pPr algn="l" fontAlgn="b"/>
                      <a:r>
                        <a:rPr lang="en-US" sz="3600" u="none" strike="noStrike">
                          <a:effectLst/>
                        </a:rPr>
                        <a:t>Reproducibility</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Code versioning is standard for reproducibility</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Requires versioning of both code and data for reproducibility</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886612355"/>
                  </a:ext>
                </a:extLst>
              </a:tr>
              <a:tr h="796681">
                <a:tc>
                  <a:txBody>
                    <a:bodyPr/>
                    <a:lstStyle/>
                    <a:p>
                      <a:pPr algn="l" fontAlgn="b"/>
                      <a:r>
                        <a:rPr lang="en-US" sz="3600" u="none" strike="noStrike">
                          <a:effectLst/>
                        </a:rPr>
                        <a:t>Model Deployment</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Traditional deployment strategies (e.g., web servers)</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Specialized deployment processes for machine learning models</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1464302560"/>
                  </a:ext>
                </a:extLst>
              </a:tr>
              <a:tr h="796681">
                <a:tc>
                  <a:txBody>
                    <a:bodyPr/>
                    <a:lstStyle/>
                    <a:p>
                      <a:pPr algn="l" fontAlgn="b"/>
                      <a:r>
                        <a:rPr lang="en-US" sz="3600" u="none" strike="noStrike">
                          <a:effectLst/>
                        </a:rPr>
                        <a:t>Continuous Integration and Deployment (CI/CD)</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CI/CD pipelines for code deployment</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CI/CD pipelines include model training, testing, and deployment stages</a:t>
                      </a:r>
                      <a:endParaRPr lang="en-US" sz="3600" b="0" i="0" u="none" strike="noStrike" dirty="0">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3683742118"/>
                  </a:ext>
                </a:extLst>
              </a:tr>
            </a:tbl>
          </a:graphicData>
        </a:graphic>
      </p:graphicFrame>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36030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Key differences between traditional software development and </a:t>
            </a:r>
            <a:r>
              <a:rPr lang="en-US" sz="3200" dirty="0" err="1"/>
              <a:t>MLOps</a:t>
            </a: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93798172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5400" dirty="0">
                <a:latin typeface="+mj-lt"/>
              </a:rPr>
              <a:t>Introduction to MLOPS</a:t>
            </a:r>
          </a:p>
        </p:txBody>
      </p:sp>
      <p:graphicFrame>
        <p:nvGraphicFramePr>
          <p:cNvPr id="3" name="Content Placeholder 2">
            <a:extLst>
              <a:ext uri="{FF2B5EF4-FFF2-40B4-BE49-F238E27FC236}">
                <a16:creationId xmlns:a16="http://schemas.microsoft.com/office/drawing/2014/main" id="{28362059-B567-1877-808E-B819A7ACD72A}"/>
              </a:ext>
            </a:extLst>
          </p:cNvPr>
          <p:cNvGraphicFramePr>
            <a:graphicFrameLocks noGrp="1"/>
          </p:cNvGraphicFramePr>
          <p:nvPr>
            <p:ph sz="quarter" idx="11"/>
            <p:extLst>
              <p:ext uri="{D42A27DB-BD31-4B8C-83A1-F6EECF244321}">
                <p14:modId xmlns:p14="http://schemas.microsoft.com/office/powerpoint/2010/main" val="2973937903"/>
              </p:ext>
            </p:extLst>
          </p:nvPr>
        </p:nvGraphicFramePr>
        <p:xfrm>
          <a:off x="738554" y="3048537"/>
          <a:ext cx="23000677" cy="9910506"/>
        </p:xfrm>
        <a:graphic>
          <a:graphicData uri="http://schemas.openxmlformats.org/drawingml/2006/table">
            <a:tbl>
              <a:tblPr>
                <a:tableStyleId>{5940675A-B579-460E-94D1-54222C63F5DA}</a:tableStyleId>
              </a:tblPr>
              <a:tblGrid>
                <a:gridCol w="4511671">
                  <a:extLst>
                    <a:ext uri="{9D8B030D-6E8A-4147-A177-3AD203B41FA5}">
                      <a16:colId xmlns:a16="http://schemas.microsoft.com/office/drawing/2014/main" val="3398730980"/>
                    </a:ext>
                  </a:extLst>
                </a:gridCol>
                <a:gridCol w="10822114">
                  <a:extLst>
                    <a:ext uri="{9D8B030D-6E8A-4147-A177-3AD203B41FA5}">
                      <a16:colId xmlns:a16="http://schemas.microsoft.com/office/drawing/2014/main" val="4198628383"/>
                    </a:ext>
                  </a:extLst>
                </a:gridCol>
                <a:gridCol w="7666892">
                  <a:extLst>
                    <a:ext uri="{9D8B030D-6E8A-4147-A177-3AD203B41FA5}">
                      <a16:colId xmlns:a16="http://schemas.microsoft.com/office/drawing/2014/main" val="788854440"/>
                    </a:ext>
                  </a:extLst>
                </a:gridCol>
              </a:tblGrid>
              <a:tr h="356857">
                <a:tc>
                  <a:txBody>
                    <a:bodyPr/>
                    <a:lstStyle/>
                    <a:p>
                      <a:pPr algn="l" fontAlgn="b"/>
                      <a:r>
                        <a:rPr lang="en-US" sz="3600" u="none" strike="noStrike">
                          <a:effectLst/>
                        </a:rPr>
                        <a:t>Aspect</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Traditional Software Development</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MLOps</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1228060183"/>
                  </a:ext>
                </a:extLst>
              </a:tr>
              <a:tr h="708717">
                <a:tc>
                  <a:txBody>
                    <a:bodyPr/>
                    <a:lstStyle/>
                    <a:p>
                      <a:pPr algn="l" fontAlgn="b"/>
                      <a:r>
                        <a:rPr lang="en-US" sz="3600" u="none" strike="noStrike" dirty="0">
                          <a:effectLst/>
                        </a:rPr>
                        <a:t>Monitoring</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Monitoring focuses on software performance and errors</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Extensive monitoring of model performance, data drift, and other ML-specific metrics</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1147921673"/>
                  </a:ext>
                </a:extLst>
              </a:tr>
              <a:tr h="620752">
                <a:tc>
                  <a:txBody>
                    <a:bodyPr/>
                    <a:lstStyle/>
                    <a:p>
                      <a:pPr algn="l" fontAlgn="b"/>
                      <a:r>
                        <a:rPr lang="en-US" sz="3600" u="none" strike="noStrike">
                          <a:effectLst/>
                        </a:rPr>
                        <a:t>Collaboration</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Collaboration among developers and operations teams</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Cross-functional collaboration involving data scientists, developers, and operations</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2526728450"/>
                  </a:ext>
                </a:extLst>
              </a:tr>
              <a:tr h="620752">
                <a:tc>
                  <a:txBody>
                    <a:bodyPr/>
                    <a:lstStyle/>
                    <a:p>
                      <a:pPr algn="l" fontAlgn="b"/>
                      <a:r>
                        <a:rPr lang="en-US" sz="3600" u="none" strike="noStrike">
                          <a:effectLst/>
                        </a:rPr>
                        <a:t>Learning and Adaptation</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Rarely adaptive after deployment</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Recognizes the need for continuous learning and adaptation as models operate in dynamic environments</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2335015295"/>
                  </a:ext>
                </a:extLst>
              </a:tr>
              <a:tr h="620752">
                <a:tc>
                  <a:txBody>
                    <a:bodyPr/>
                    <a:lstStyle/>
                    <a:p>
                      <a:pPr algn="l" fontAlgn="b"/>
                      <a:r>
                        <a:rPr lang="en-US" sz="3600" u="none" strike="noStrike">
                          <a:effectLst/>
                        </a:rPr>
                        <a:t>Scale and Resource Management</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Traditional considerations for server scalability</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Requires scaling strategies for handling large-scale model inference</a:t>
                      </a:r>
                      <a:endParaRPr lang="en-US" sz="3600" b="0" i="0" u="none" strike="noStrike">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2777672913"/>
                  </a:ext>
                </a:extLst>
              </a:tr>
              <a:tr h="972611">
                <a:tc>
                  <a:txBody>
                    <a:bodyPr/>
                    <a:lstStyle/>
                    <a:p>
                      <a:pPr algn="l" fontAlgn="b"/>
                      <a:r>
                        <a:rPr lang="en-US" sz="3600" u="none" strike="noStrike">
                          <a:effectLst/>
                        </a:rPr>
                        <a:t>Security</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Standard security practices for applications</a:t>
                      </a:r>
                      <a:endParaRPr lang="en-US" sz="3600" b="0" i="0" u="none" strike="noStrike" dirty="0">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Specialized security considerations for machine learning models and data</a:t>
                      </a:r>
                      <a:endParaRPr lang="en-US" sz="3600" b="0" i="0" u="none" strike="noStrike" dirty="0">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4136778483"/>
                  </a:ext>
                </a:extLst>
              </a:tr>
              <a:tr h="620752">
                <a:tc>
                  <a:txBody>
                    <a:bodyPr/>
                    <a:lstStyle/>
                    <a:p>
                      <a:pPr algn="l" fontAlgn="b"/>
                      <a:r>
                        <a:rPr lang="en-US" sz="3600" u="none" strike="noStrike">
                          <a:effectLst/>
                        </a:rPr>
                        <a:t>Documentation</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a:effectLst/>
                        </a:rPr>
                        <a:t>Comprehensive code documentation</a:t>
                      </a:r>
                      <a:endParaRPr lang="en-US" sz="3600" b="0" i="0" u="none" strike="noStrike">
                        <a:solidFill>
                          <a:srgbClr val="000000"/>
                        </a:solidFill>
                        <a:effectLst/>
                        <a:latin typeface="Calibri" panose="020F0502020204030204" pitchFamily="34" charset="0"/>
                      </a:endParaRPr>
                    </a:p>
                  </a:txBody>
                  <a:tcPr marL="4998" marR="4998" marT="4998" marB="0" anchor="b"/>
                </a:tc>
                <a:tc>
                  <a:txBody>
                    <a:bodyPr/>
                    <a:lstStyle/>
                    <a:p>
                      <a:pPr algn="l" fontAlgn="b"/>
                      <a:r>
                        <a:rPr lang="en-US" sz="3600" u="none" strike="noStrike" dirty="0">
                          <a:effectLst/>
                        </a:rPr>
                        <a:t>Requires documentation for both code and data processes</a:t>
                      </a:r>
                      <a:endParaRPr lang="en-US" sz="3600" b="0" i="0" u="none" strike="noStrike" dirty="0">
                        <a:solidFill>
                          <a:srgbClr val="000000"/>
                        </a:solidFill>
                        <a:effectLst/>
                        <a:latin typeface="Calibri" panose="020F0502020204030204" pitchFamily="34" charset="0"/>
                      </a:endParaRPr>
                    </a:p>
                  </a:txBody>
                  <a:tcPr marL="4998" marR="4998" marT="4998" marB="0" anchor="b"/>
                </a:tc>
                <a:extLst>
                  <a:ext uri="{0D108BD9-81ED-4DB2-BD59-A6C34878D82A}">
                    <a16:rowId xmlns:a16="http://schemas.microsoft.com/office/drawing/2014/main" val="886612355"/>
                  </a:ext>
                </a:extLst>
              </a:tr>
            </a:tbl>
          </a:graphicData>
        </a:graphic>
      </p:graphicFrame>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36030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Key differences between traditional software development and </a:t>
            </a:r>
            <a:r>
              <a:rPr lang="en-US" sz="3200" dirty="0" err="1"/>
              <a:t>MLOps</a:t>
            </a: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5890825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Machine Learning Lifecycle Overview</a:t>
            </a:r>
          </a:p>
        </p:txBody>
      </p:sp>
    </p:spTree>
    <p:extLst>
      <p:ext uri="{BB962C8B-B14F-4D97-AF65-F5344CB8AC3E}">
        <p14:creationId xmlns:p14="http://schemas.microsoft.com/office/powerpoint/2010/main" val="36624121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6474660" cy="878389"/>
          </a:xfrm>
        </p:spPr>
        <p:txBody>
          <a:bodyPr>
            <a:noAutofit/>
          </a:bodyPr>
          <a:lstStyle/>
          <a:p>
            <a:r>
              <a:rPr lang="en-US" sz="5400" dirty="0">
                <a:latin typeface="+mj-lt"/>
              </a:rPr>
              <a:t>Machine Learning Lifecycle Overview</a:t>
            </a:r>
          </a:p>
        </p:txBody>
      </p:sp>
      <p:graphicFrame>
        <p:nvGraphicFramePr>
          <p:cNvPr id="3" name="Content Placeholder 2">
            <a:extLst>
              <a:ext uri="{FF2B5EF4-FFF2-40B4-BE49-F238E27FC236}">
                <a16:creationId xmlns:a16="http://schemas.microsoft.com/office/drawing/2014/main" id="{6FD319C4-CF46-7F65-D97E-87CBD0EB52A7}"/>
              </a:ext>
            </a:extLst>
          </p:cNvPr>
          <p:cNvGraphicFramePr>
            <a:graphicFrameLocks noGrp="1"/>
          </p:cNvGraphicFramePr>
          <p:nvPr>
            <p:ph sz="quarter" idx="11"/>
            <p:extLst>
              <p:ext uri="{D42A27DB-BD31-4B8C-83A1-F6EECF244321}">
                <p14:modId xmlns:p14="http://schemas.microsoft.com/office/powerpoint/2010/main" val="2771461617"/>
              </p:ext>
            </p:extLst>
          </p:nvPr>
        </p:nvGraphicFramePr>
        <p:xfrm>
          <a:off x="2924907" y="3106271"/>
          <a:ext cx="18534186" cy="9706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Kotak Teks 1">
            <a:extLst>
              <a:ext uri="{FF2B5EF4-FFF2-40B4-BE49-F238E27FC236}">
                <a16:creationId xmlns:a16="http://schemas.microsoft.com/office/drawing/2014/main" id="{49453FD8-F488-FBA2-D601-751064A46905}"/>
              </a:ext>
            </a:extLst>
          </p:cNvPr>
          <p:cNvSpPr txBox="1"/>
          <p:nvPr/>
        </p:nvSpPr>
        <p:spPr>
          <a:xfrm>
            <a:off x="4240017" y="1632847"/>
            <a:ext cx="1022715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indent="0" algn="l" defTabSz="2438338" rtl="0" fontAlgn="auto" latinLnBrk="0" hangingPunct="0">
              <a:lnSpc>
                <a:spcPct val="100000"/>
              </a:lnSpc>
              <a:spcBef>
                <a:spcPts val="0"/>
              </a:spcBef>
              <a:spcAft>
                <a:spcPts val="0"/>
              </a:spcAft>
              <a:buClrTx/>
              <a:buSzTx/>
              <a:buFontTx/>
              <a:buNone/>
              <a:tabLst/>
            </a:pPr>
            <a:r>
              <a:rPr lang="en-US" sz="3200" dirty="0"/>
              <a:t>Exploring the stages of the machine learning lifecycle</a:t>
            </a: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51176159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3485b963-82ba-4a6f-810f-b5cc226ff898}" enabled="0" method="" siteId="{3485b963-82ba-4a6f-810f-b5cc226ff898}" removed="1"/>
</clbl:labelList>
</file>

<file path=docProps/app.xml><?xml version="1.0" encoding="utf-8"?>
<Properties xmlns="http://schemas.openxmlformats.org/officeDocument/2006/extended-properties" xmlns:vt="http://schemas.openxmlformats.org/officeDocument/2006/docPropsVTypes">
  <Template>Template 2023</Template>
  <TotalTime>3360</TotalTime>
  <Words>2291</Words>
  <Application>Microsoft Office PowerPoint</Application>
  <PresentationFormat>Custom</PresentationFormat>
  <Paragraphs>243</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Open Sans ExtraBold</vt:lpstr>
      <vt:lpstr>Open Sans</vt:lpstr>
      <vt:lpstr>OCRB</vt:lpstr>
      <vt:lpstr>Arial</vt:lpstr>
      <vt:lpstr>Söhne</vt:lpstr>
      <vt:lpstr>Open Sans Semibold</vt:lpstr>
      <vt:lpstr>Open Sans Light</vt:lpstr>
      <vt:lpstr>Calibri</vt:lpstr>
      <vt:lpstr>Courier New</vt:lpstr>
      <vt:lpstr>21_BasicWhite</vt:lpstr>
      <vt:lpstr>MACHINE Learning Operations (MLoPS)</vt:lpstr>
      <vt:lpstr>Learning Outcome</vt:lpstr>
      <vt:lpstr>Outline</vt:lpstr>
      <vt:lpstr>Introduction to MLOps</vt:lpstr>
      <vt:lpstr>Introduction to MLOPS</vt:lpstr>
      <vt:lpstr>Introduction to MLOPS</vt:lpstr>
      <vt:lpstr>Introduction to MLOPS</vt:lpstr>
      <vt:lpstr>Machine Learning Lifecycle Overview</vt:lpstr>
      <vt:lpstr>Machine Learning Lifecycle Overview</vt:lpstr>
      <vt:lpstr>Machine Learning Lifecycle Overview</vt:lpstr>
      <vt:lpstr>MLOps Tools and Technologies</vt:lpstr>
      <vt:lpstr>MLOps Tools and Technologies</vt:lpstr>
      <vt:lpstr>MLOps Tools and Technologies</vt:lpstr>
      <vt:lpstr>MLOps Tools and Technologies</vt:lpstr>
      <vt:lpstr>MLOps Tools and Technologies</vt:lpstr>
      <vt:lpstr>MLOps Tools and Technologies</vt:lpstr>
      <vt:lpstr>MLOps Tools and Technologies</vt:lpstr>
      <vt:lpstr>MLOps Tools and Technologies</vt:lpstr>
      <vt:lpstr>MLOps Tools and Technologies</vt:lpstr>
      <vt:lpstr>MLOps Tools and Technologies</vt:lpstr>
      <vt:lpstr>MLOps Tools and Technologies</vt:lpstr>
      <vt:lpstr>MLOps Tools and Technologies</vt:lpstr>
      <vt:lpstr>CI/CD for ML</vt:lpstr>
      <vt:lpstr>CI/CD for ML</vt:lpstr>
      <vt:lpstr>CI/CD for ML</vt:lpstr>
      <vt:lpstr>CI/CD for ML</vt:lpstr>
      <vt:lpstr>Model Monitoring and Governance</vt:lpstr>
      <vt:lpstr>Model Monitoring and Governance</vt:lpstr>
      <vt:lpstr>Model Monitoring and Governance</vt:lpstr>
      <vt:lpstr>Model Monitoring and Governance</vt:lpstr>
      <vt:lpstr>Model Monitoring and Governance</vt:lpstr>
      <vt:lpstr>Model Monitoring and Governance</vt:lpstr>
      <vt:lpstr>Model Monitoring and Governance</vt:lpstr>
      <vt:lpstr>Model Monitoring and Governance</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Felix Indra Kurniadi</dc:creator>
  <cp:lastModifiedBy>Hidayaturrahman</cp:lastModifiedBy>
  <cp:revision>121</cp:revision>
  <dcterms:created xsi:type="dcterms:W3CDTF">2023-10-15T02:42:15Z</dcterms:created>
  <dcterms:modified xsi:type="dcterms:W3CDTF">2023-12-18T04:33:16Z</dcterms:modified>
</cp:coreProperties>
</file>